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vsdx" ContentType="application/vnd.ms-visio.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4.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1"/>
    <p:sldMasterId id="2147483808" r:id="rId2"/>
    <p:sldMasterId id="2147483796" r:id="rId3"/>
    <p:sldMasterId id="2147483784" r:id="rId4"/>
    <p:sldMasterId id="2147483772" r:id="rId5"/>
  </p:sldMasterIdLst>
  <p:notesMasterIdLst>
    <p:notesMasterId r:id="rId20"/>
  </p:notesMasterIdLst>
  <p:handoutMasterIdLst>
    <p:handoutMasterId r:id="rId21"/>
  </p:handoutMasterIdLst>
  <p:sldIdLst>
    <p:sldId id="303" r:id="rId6"/>
    <p:sldId id="15052" r:id="rId7"/>
    <p:sldId id="15060" r:id="rId8"/>
    <p:sldId id="15044" r:id="rId9"/>
    <p:sldId id="15058" r:id="rId10"/>
    <p:sldId id="260" r:id="rId11"/>
    <p:sldId id="15057" r:id="rId12"/>
    <p:sldId id="15054" r:id="rId13"/>
    <p:sldId id="15055" r:id="rId14"/>
    <p:sldId id="15056" r:id="rId15"/>
    <p:sldId id="15061" r:id="rId16"/>
    <p:sldId id="1486" r:id="rId17"/>
    <p:sldId id="1477" r:id="rId18"/>
    <p:sldId id="749" r:id="rId19"/>
  </p:sldIdLst>
  <p:sldSz cx="12192000" cy="6858000"/>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unshan Xiong - Tencent2" initials="c" lastIdx="2" clrIdx="0">
    <p:extLst>
      <p:ext uri="{19B8F6BF-5375-455C-9EA6-DF929625EA0E}">
        <p15:presenceInfo xmlns:p15="http://schemas.microsoft.com/office/powerpoint/2012/main" userId="Chunshan Xiong - Tencent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E181"/>
    <a:srgbClr val="2A6EA8"/>
    <a:srgbClr val="0968E7"/>
    <a:srgbClr val="FF3300"/>
    <a:srgbClr val="62A14D"/>
    <a:srgbClr val="000000"/>
    <a:srgbClr val="C6D254"/>
    <a:srgbClr val="B1D254"/>
    <a:srgbClr val="72AF2F"/>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536" autoAdjust="0"/>
    <p:restoredTop sz="92673" autoAdjust="0"/>
  </p:normalViewPr>
  <p:slideViewPr>
    <p:cSldViewPr snapToGrid="0">
      <p:cViewPr varScale="1">
        <p:scale>
          <a:sx n="115" d="100"/>
          <a:sy n="115" d="100"/>
        </p:scale>
        <p:origin x="234"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40" d="100"/>
          <a:sy n="40" d="100"/>
        </p:scale>
        <p:origin x="1640" y="4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handoutMaster" Target="handoutMasters/handout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lling, Thomas (Nokia - DE/Munich)" userId="38e53bf5-7a59-41ec-8bf1-bf611b810166" providerId="ADAL" clId="{98272F62-C64D-449C-80DD-6DCE5503524F}"/>
    <pc:docChg chg="custSel addSld delSld modSld sldOrd">
      <pc:chgData name="Belling, Thomas (Nokia - DE/Munich)" userId="38e53bf5-7a59-41ec-8bf1-bf611b810166" providerId="ADAL" clId="{98272F62-C64D-449C-80DD-6DCE5503524F}" dt="2021-05-10T21:57:17.544" v="1187" actId="20577"/>
      <pc:docMkLst>
        <pc:docMk/>
      </pc:docMkLst>
      <pc:sldChg chg="modSp mod">
        <pc:chgData name="Belling, Thomas (Nokia - DE/Munich)" userId="38e53bf5-7a59-41ec-8bf1-bf611b810166" providerId="ADAL" clId="{98272F62-C64D-449C-80DD-6DCE5503524F}" dt="2021-05-10T19:21:17.331" v="13" actId="20577"/>
        <pc:sldMkLst>
          <pc:docMk/>
          <pc:sldMk cId="779525578" sldId="260"/>
        </pc:sldMkLst>
        <pc:spChg chg="mod">
          <ac:chgData name="Belling, Thomas (Nokia - DE/Munich)" userId="38e53bf5-7a59-41ec-8bf1-bf611b810166" providerId="ADAL" clId="{98272F62-C64D-449C-80DD-6DCE5503524F}" dt="2021-05-10T19:21:17.331" v="13" actId="20577"/>
          <ac:spMkLst>
            <pc:docMk/>
            <pc:sldMk cId="779525578" sldId="260"/>
            <ac:spMk id="2" creationId="{00000000-0000-0000-0000-000000000000}"/>
          </ac:spMkLst>
        </pc:spChg>
      </pc:sldChg>
      <pc:sldChg chg="addSp delSp modSp add mod">
        <pc:chgData name="Belling, Thomas (Nokia - DE/Munich)" userId="38e53bf5-7a59-41ec-8bf1-bf611b810166" providerId="ADAL" clId="{98272F62-C64D-449C-80DD-6DCE5503524F}" dt="2021-05-10T20:17:50.484" v="1110" actId="14100"/>
        <pc:sldMkLst>
          <pc:docMk/>
          <pc:sldMk cId="3249068363" sldId="1477"/>
        </pc:sldMkLst>
        <pc:spChg chg="add del mod">
          <ac:chgData name="Belling, Thomas (Nokia - DE/Munich)" userId="38e53bf5-7a59-41ec-8bf1-bf611b810166" providerId="ADAL" clId="{98272F62-C64D-449C-80DD-6DCE5503524F}" dt="2021-05-10T20:00:21.381" v="864" actId="478"/>
          <ac:spMkLst>
            <pc:docMk/>
            <pc:sldMk cId="3249068363" sldId="1477"/>
            <ac:spMk id="2" creationId="{751411DD-93DB-4CC2-B158-C652D77D91CE}"/>
          </ac:spMkLst>
        </pc:spChg>
        <pc:spChg chg="add del mod">
          <ac:chgData name="Belling, Thomas (Nokia - DE/Munich)" userId="38e53bf5-7a59-41ec-8bf1-bf611b810166" providerId="ADAL" clId="{98272F62-C64D-449C-80DD-6DCE5503524F}" dt="2021-05-10T20:00:29.478" v="866" actId="478"/>
          <ac:spMkLst>
            <pc:docMk/>
            <pc:sldMk cId="3249068363" sldId="1477"/>
            <ac:spMk id="3" creationId="{63F2D780-0E45-4AFD-A0C0-E34D8E5F1606}"/>
          </ac:spMkLst>
        </pc:spChg>
        <pc:spChg chg="del">
          <ac:chgData name="Belling, Thomas (Nokia - DE/Munich)" userId="38e53bf5-7a59-41ec-8bf1-bf611b810166" providerId="ADAL" clId="{98272F62-C64D-449C-80DD-6DCE5503524F}" dt="2021-05-10T20:00:17.859" v="863" actId="478"/>
          <ac:spMkLst>
            <pc:docMk/>
            <pc:sldMk cId="3249068363" sldId="1477"/>
            <ac:spMk id="4" creationId="{E735038A-9F9A-4402-9E93-ECAD9C0DDF93}"/>
          </ac:spMkLst>
        </pc:spChg>
        <pc:spChg chg="mod">
          <ac:chgData name="Belling, Thomas (Nokia - DE/Munich)" userId="38e53bf5-7a59-41ec-8bf1-bf611b810166" providerId="ADAL" clId="{98272F62-C64D-449C-80DD-6DCE5503524F}" dt="2021-05-10T20:17:50.484" v="1110" actId="14100"/>
          <ac:spMkLst>
            <pc:docMk/>
            <pc:sldMk cId="3249068363" sldId="1477"/>
            <ac:spMk id="5" creationId="{7605AA9A-59C2-438D-8DC3-5263904039D8}"/>
          </ac:spMkLst>
        </pc:spChg>
        <pc:spChg chg="add mod">
          <ac:chgData name="Belling, Thomas (Nokia - DE/Munich)" userId="38e53bf5-7a59-41ec-8bf1-bf611b810166" providerId="ADAL" clId="{98272F62-C64D-449C-80DD-6DCE5503524F}" dt="2021-05-10T20:00:44.265" v="876" actId="14100"/>
          <ac:spMkLst>
            <pc:docMk/>
            <pc:sldMk cId="3249068363" sldId="1477"/>
            <ac:spMk id="8" creationId="{5EEDEFCD-65F7-43CE-A1AB-BB42FAF1054F}"/>
          </ac:spMkLst>
        </pc:spChg>
        <pc:spChg chg="del">
          <ac:chgData name="Belling, Thomas (Nokia - DE/Munich)" userId="38e53bf5-7a59-41ec-8bf1-bf611b810166" providerId="ADAL" clId="{98272F62-C64D-449C-80DD-6DCE5503524F}" dt="2021-05-10T20:00:26.317" v="865" actId="478"/>
          <ac:spMkLst>
            <pc:docMk/>
            <pc:sldMk cId="3249068363" sldId="1477"/>
            <ac:spMk id="11" creationId="{1954ED29-3CD9-453C-AB01-FA79C88267F2}"/>
          </ac:spMkLst>
        </pc:spChg>
      </pc:sldChg>
      <pc:sldChg chg="addSp delSp modSp add mod">
        <pc:chgData name="Belling, Thomas (Nokia - DE/Munich)" userId="38e53bf5-7a59-41ec-8bf1-bf611b810166" providerId="ADAL" clId="{98272F62-C64D-449C-80DD-6DCE5503524F}" dt="2021-05-10T21:57:17.544" v="1187" actId="20577"/>
        <pc:sldMkLst>
          <pc:docMk/>
          <pc:sldMk cId="2443389780" sldId="1486"/>
        </pc:sldMkLst>
        <pc:spChg chg="add del mod">
          <ac:chgData name="Belling, Thomas (Nokia - DE/Munich)" userId="38e53bf5-7a59-41ec-8bf1-bf611b810166" providerId="ADAL" clId="{98272F62-C64D-449C-80DD-6DCE5503524F}" dt="2021-05-10T19:57:24.822" v="834" actId="478"/>
          <ac:spMkLst>
            <pc:docMk/>
            <pc:sldMk cId="2443389780" sldId="1486"/>
            <ac:spMk id="2" creationId="{A44DEE63-77D5-4EB9-A5C9-5AC6442ABCDD}"/>
          </ac:spMkLst>
        </pc:spChg>
        <pc:spChg chg="add del mod">
          <ac:chgData name="Belling, Thomas (Nokia - DE/Munich)" userId="38e53bf5-7a59-41ec-8bf1-bf611b810166" providerId="ADAL" clId="{98272F62-C64D-449C-80DD-6DCE5503524F}" dt="2021-05-10T19:57:57.498" v="839" actId="478"/>
          <ac:spMkLst>
            <pc:docMk/>
            <pc:sldMk cId="2443389780" sldId="1486"/>
            <ac:spMk id="3" creationId="{45FBCB68-ABE8-4C24-B812-06A6FD69E318}"/>
          </ac:spMkLst>
        </pc:spChg>
        <pc:spChg chg="del">
          <ac:chgData name="Belling, Thomas (Nokia - DE/Munich)" userId="38e53bf5-7a59-41ec-8bf1-bf611b810166" providerId="ADAL" clId="{98272F62-C64D-449C-80DD-6DCE5503524F}" dt="2021-05-10T19:57:53.087" v="838" actId="478"/>
          <ac:spMkLst>
            <pc:docMk/>
            <pc:sldMk cId="2443389780" sldId="1486"/>
            <ac:spMk id="4" creationId="{E735038A-9F9A-4402-9E93-ECAD9C0DDF93}"/>
          </ac:spMkLst>
        </pc:spChg>
        <pc:spChg chg="mod">
          <ac:chgData name="Belling, Thomas (Nokia - DE/Munich)" userId="38e53bf5-7a59-41ec-8bf1-bf611b810166" providerId="ADAL" clId="{98272F62-C64D-449C-80DD-6DCE5503524F}" dt="2021-05-10T21:57:17.544" v="1187" actId="20577"/>
          <ac:spMkLst>
            <pc:docMk/>
            <pc:sldMk cId="2443389780" sldId="1486"/>
            <ac:spMk id="5" creationId="{7605AA9A-59C2-438D-8DC3-5263904039D8}"/>
          </ac:spMkLst>
        </pc:spChg>
        <pc:spChg chg="add mod">
          <ac:chgData name="Belling, Thomas (Nokia - DE/Munich)" userId="38e53bf5-7a59-41ec-8bf1-bf611b810166" providerId="ADAL" clId="{98272F62-C64D-449C-80DD-6DCE5503524F}" dt="2021-05-10T20:00:09.089" v="862" actId="20577"/>
          <ac:spMkLst>
            <pc:docMk/>
            <pc:sldMk cId="2443389780" sldId="1486"/>
            <ac:spMk id="9" creationId="{912AE92E-19C0-47E4-96A6-6FD2C00516F0}"/>
          </ac:spMkLst>
        </pc:spChg>
        <pc:spChg chg="del">
          <ac:chgData name="Belling, Thomas (Nokia - DE/Munich)" userId="38e53bf5-7a59-41ec-8bf1-bf611b810166" providerId="ADAL" clId="{98272F62-C64D-449C-80DD-6DCE5503524F}" dt="2021-05-10T19:57:20.942" v="833" actId="478"/>
          <ac:spMkLst>
            <pc:docMk/>
            <pc:sldMk cId="2443389780" sldId="1486"/>
            <ac:spMk id="11" creationId="{1954ED29-3CD9-453C-AB01-FA79C88267F2}"/>
          </ac:spMkLst>
        </pc:spChg>
        <pc:graphicFrameChg chg="del">
          <ac:chgData name="Belling, Thomas (Nokia - DE/Munich)" userId="38e53bf5-7a59-41ec-8bf1-bf611b810166" providerId="ADAL" clId="{98272F62-C64D-449C-80DD-6DCE5503524F}" dt="2021-05-10T20:17:38.031" v="1107" actId="478"/>
          <ac:graphicFrameMkLst>
            <pc:docMk/>
            <pc:sldMk cId="2443389780" sldId="1486"/>
            <ac:graphicFrameMk id="8" creationId="{50D73DE7-02C9-4291-9335-42083C1ED766}"/>
          </ac:graphicFrameMkLst>
        </pc:graphicFrameChg>
      </pc:sldChg>
      <pc:sldChg chg="add del">
        <pc:chgData name="Belling, Thomas (Nokia - DE/Munich)" userId="38e53bf5-7a59-41ec-8bf1-bf611b810166" providerId="ADAL" clId="{98272F62-C64D-449C-80DD-6DCE5503524F}" dt="2021-05-10T19:59:41.308" v="854" actId="47"/>
        <pc:sldMkLst>
          <pc:docMk/>
          <pc:sldMk cId="3881854513" sldId="1516"/>
        </pc:sldMkLst>
      </pc:sldChg>
      <pc:sldChg chg="modSp mod">
        <pc:chgData name="Belling, Thomas (Nokia - DE/Munich)" userId="38e53bf5-7a59-41ec-8bf1-bf611b810166" providerId="ADAL" clId="{98272F62-C64D-449C-80DD-6DCE5503524F}" dt="2021-05-10T19:21:32.715" v="14" actId="20577"/>
        <pc:sldMkLst>
          <pc:docMk/>
          <pc:sldMk cId="3908318311" sldId="15044"/>
        </pc:sldMkLst>
        <pc:spChg chg="mod">
          <ac:chgData name="Belling, Thomas (Nokia - DE/Munich)" userId="38e53bf5-7a59-41ec-8bf1-bf611b810166" providerId="ADAL" clId="{98272F62-C64D-449C-80DD-6DCE5503524F}" dt="2021-05-10T19:21:32.715" v="14" actId="20577"/>
          <ac:spMkLst>
            <pc:docMk/>
            <pc:sldMk cId="3908318311" sldId="15044"/>
            <ac:spMk id="25" creationId="{FCC309E6-B714-4814-9084-DD230102DC59}"/>
          </ac:spMkLst>
        </pc:spChg>
      </pc:sldChg>
      <pc:sldChg chg="modSp mod">
        <pc:chgData name="Belling, Thomas (Nokia - DE/Munich)" userId="38e53bf5-7a59-41ec-8bf1-bf611b810166" providerId="ADAL" clId="{98272F62-C64D-449C-80DD-6DCE5503524F}" dt="2021-05-10T19:27:58.918" v="138" actId="20577"/>
        <pc:sldMkLst>
          <pc:docMk/>
          <pc:sldMk cId="89982642" sldId="15052"/>
        </pc:sldMkLst>
        <pc:spChg chg="mod">
          <ac:chgData name="Belling, Thomas (Nokia - DE/Munich)" userId="38e53bf5-7a59-41ec-8bf1-bf611b810166" providerId="ADAL" clId="{98272F62-C64D-449C-80DD-6DCE5503524F}" dt="2021-05-10T19:27:58.918" v="138" actId="20577"/>
          <ac:spMkLst>
            <pc:docMk/>
            <pc:sldMk cId="89982642" sldId="15052"/>
            <ac:spMk id="2" creationId="{17A7A76D-53EA-4320-AAB3-8CD74EC73D64}"/>
          </ac:spMkLst>
        </pc:spChg>
        <pc:spChg chg="mod">
          <ac:chgData name="Belling, Thomas (Nokia - DE/Munich)" userId="38e53bf5-7a59-41ec-8bf1-bf611b810166" providerId="ADAL" clId="{98272F62-C64D-449C-80DD-6DCE5503524F}" dt="2021-05-10T19:26:47.575" v="59" actId="20577"/>
          <ac:spMkLst>
            <pc:docMk/>
            <pc:sldMk cId="89982642" sldId="15052"/>
            <ac:spMk id="3" creationId="{0212A1AD-FB46-4FB1-87A1-C6D8233E4CD8}"/>
          </ac:spMkLst>
        </pc:spChg>
      </pc:sldChg>
      <pc:sldChg chg="modSp mod">
        <pc:chgData name="Belling, Thomas (Nokia - DE/Munich)" userId="38e53bf5-7a59-41ec-8bf1-bf611b810166" providerId="ADAL" clId="{98272F62-C64D-449C-80DD-6DCE5503524F}" dt="2021-05-10T19:53:25.922" v="810" actId="20577"/>
        <pc:sldMkLst>
          <pc:docMk/>
          <pc:sldMk cId="4281825112" sldId="15056"/>
        </pc:sldMkLst>
        <pc:spChg chg="mod">
          <ac:chgData name="Belling, Thomas (Nokia - DE/Munich)" userId="38e53bf5-7a59-41ec-8bf1-bf611b810166" providerId="ADAL" clId="{98272F62-C64D-449C-80DD-6DCE5503524F}" dt="2021-05-10T19:53:25.922" v="810" actId="20577"/>
          <ac:spMkLst>
            <pc:docMk/>
            <pc:sldMk cId="4281825112" sldId="15056"/>
            <ac:spMk id="2" creationId="{17A7A76D-53EA-4320-AAB3-8CD74EC73D64}"/>
          </ac:spMkLst>
        </pc:spChg>
      </pc:sldChg>
      <pc:sldChg chg="modSp new mod ord">
        <pc:chgData name="Belling, Thomas (Nokia - DE/Munich)" userId="38e53bf5-7a59-41ec-8bf1-bf611b810166" providerId="ADAL" clId="{98272F62-C64D-449C-80DD-6DCE5503524F}" dt="2021-05-10T19:47:57.870" v="607" actId="1076"/>
        <pc:sldMkLst>
          <pc:docMk/>
          <pc:sldMk cId="815893060" sldId="15058"/>
        </pc:sldMkLst>
        <pc:spChg chg="mod">
          <ac:chgData name="Belling, Thomas (Nokia - DE/Munich)" userId="38e53bf5-7a59-41ec-8bf1-bf611b810166" providerId="ADAL" clId="{98272F62-C64D-449C-80DD-6DCE5503524F}" dt="2021-05-10T19:47:57.870" v="607" actId="1076"/>
          <ac:spMkLst>
            <pc:docMk/>
            <pc:sldMk cId="815893060" sldId="15058"/>
            <ac:spMk id="2" creationId="{CAF5045B-16FE-4B91-A3A2-11B38E48D8F8}"/>
          </ac:spMkLst>
        </pc:spChg>
        <pc:spChg chg="mod">
          <ac:chgData name="Belling, Thomas (Nokia - DE/Munich)" userId="38e53bf5-7a59-41ec-8bf1-bf611b810166" providerId="ADAL" clId="{98272F62-C64D-449C-80DD-6DCE5503524F}" dt="2021-05-10T19:45:35.281" v="457" actId="1076"/>
          <ac:spMkLst>
            <pc:docMk/>
            <pc:sldMk cId="815893060" sldId="15058"/>
            <ac:spMk id="3" creationId="{33383415-28FC-413F-ADD8-C6D49BD9A417}"/>
          </ac:spMkLst>
        </pc:spChg>
      </pc:sldChg>
      <pc:sldChg chg="new del">
        <pc:chgData name="Belling, Thomas (Nokia - DE/Munich)" userId="38e53bf5-7a59-41ec-8bf1-bf611b810166" providerId="ADAL" clId="{98272F62-C64D-449C-80DD-6DCE5503524F}" dt="2021-05-10T19:55:59.600" v="823" actId="47"/>
        <pc:sldMkLst>
          <pc:docMk/>
          <pc:sldMk cId="213384134" sldId="15059"/>
        </pc:sldMkLst>
      </pc:sldChg>
      <pc:sldChg chg="delSp modSp new mod">
        <pc:chgData name="Belling, Thomas (Nokia - DE/Munich)" userId="38e53bf5-7a59-41ec-8bf1-bf611b810166" providerId="ADAL" clId="{98272F62-C64D-449C-80DD-6DCE5503524F}" dt="2021-05-10T19:55:36.533" v="819" actId="14100"/>
        <pc:sldMkLst>
          <pc:docMk/>
          <pc:sldMk cId="3435601802" sldId="15060"/>
        </pc:sldMkLst>
        <pc:spChg chg="mod">
          <ac:chgData name="Belling, Thomas (Nokia - DE/Munich)" userId="38e53bf5-7a59-41ec-8bf1-bf611b810166" providerId="ADAL" clId="{98272F62-C64D-449C-80DD-6DCE5503524F}" dt="2021-05-10T19:55:36.533" v="819" actId="14100"/>
          <ac:spMkLst>
            <pc:docMk/>
            <pc:sldMk cId="3435601802" sldId="15060"/>
            <ac:spMk id="2" creationId="{3040C02B-01EA-429D-86AD-783CD3D80C91}"/>
          </ac:spMkLst>
        </pc:spChg>
        <pc:spChg chg="del">
          <ac:chgData name="Belling, Thomas (Nokia - DE/Munich)" userId="38e53bf5-7a59-41ec-8bf1-bf611b810166" providerId="ADAL" clId="{98272F62-C64D-449C-80DD-6DCE5503524F}" dt="2021-05-10T19:54:52.865" v="814" actId="478"/>
          <ac:spMkLst>
            <pc:docMk/>
            <pc:sldMk cId="3435601802" sldId="15060"/>
            <ac:spMk id="3" creationId="{767A2A31-7A51-4260-BF81-3C7BE17AA62E}"/>
          </ac:spMkLst>
        </pc:spChg>
      </pc:sldChg>
      <pc:sldChg chg="addSp delSp modSp add mod ord">
        <pc:chgData name="Belling, Thomas (Nokia - DE/Munich)" userId="38e53bf5-7a59-41ec-8bf1-bf611b810166" providerId="ADAL" clId="{98272F62-C64D-449C-80DD-6DCE5503524F}" dt="2021-05-10T19:56:45.614" v="830" actId="14100"/>
        <pc:sldMkLst>
          <pc:docMk/>
          <pc:sldMk cId="2246724302" sldId="15061"/>
        </pc:sldMkLst>
        <pc:spChg chg="mod">
          <ac:chgData name="Belling, Thomas (Nokia - DE/Munich)" userId="38e53bf5-7a59-41ec-8bf1-bf611b810166" providerId="ADAL" clId="{98272F62-C64D-449C-80DD-6DCE5503524F}" dt="2021-05-10T19:56:45.614" v="830" actId="14100"/>
          <ac:spMkLst>
            <pc:docMk/>
            <pc:sldMk cId="2246724302" sldId="15061"/>
            <ac:spMk id="2" creationId="{17A7A76D-53EA-4320-AAB3-8CD74EC73D64}"/>
          </ac:spMkLst>
        </pc:spChg>
        <pc:spChg chg="del">
          <ac:chgData name="Belling, Thomas (Nokia - DE/Munich)" userId="38e53bf5-7a59-41ec-8bf1-bf611b810166" providerId="ADAL" clId="{98272F62-C64D-449C-80DD-6DCE5503524F}" dt="2021-05-10T19:56:05.763" v="824" actId="478"/>
          <ac:spMkLst>
            <pc:docMk/>
            <pc:sldMk cId="2246724302" sldId="15061"/>
            <ac:spMk id="3" creationId="{0212A1AD-FB46-4FB1-87A1-C6D8233E4CD8}"/>
          </ac:spMkLst>
        </pc:spChg>
        <pc:spChg chg="add del mod">
          <ac:chgData name="Belling, Thomas (Nokia - DE/Munich)" userId="38e53bf5-7a59-41ec-8bf1-bf611b810166" providerId="ADAL" clId="{98272F62-C64D-449C-80DD-6DCE5503524F}" dt="2021-05-10T19:56:08.897" v="825" actId="478"/>
          <ac:spMkLst>
            <pc:docMk/>
            <pc:sldMk cId="2246724302" sldId="15061"/>
            <ac:spMk id="4" creationId="{10CE5CD3-ECF1-44F1-9854-ED9D89E12265}"/>
          </ac:spMkLst>
        </pc:spChg>
      </pc:sld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1" dt="2021-04-13T14:26:19.625" idx="2">
    <p:pos x="10" y="10"/>
    <p:text/>
    <p:extLst>
      <p:ext uri="{C676402C-5697-4E1C-873F-D02D1690AC5C}">
        <p15:threadingInfo xmlns:p15="http://schemas.microsoft.com/office/powerpoint/2012/main" timeZoneBias="-480"/>
      </p:ext>
    </p:extLst>
  </p:cm>
</p:cmLst>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5/10/2021</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5/10/2021</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2104670-74C2-4A6C-A838-B3BB595D87DD}" type="slidenum">
              <a:rPr lang="en-GB" altLang="en-US" smtClean="0"/>
              <a:pPr>
                <a:spcBef>
                  <a:spcPct val="0"/>
                </a:spcBef>
              </a:pPr>
              <a:t>1</a:t>
            </a:fld>
            <a:endParaRPr lang="en-GB" altLang="en-US"/>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648913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5" name="Text Box 14">
            <a:extLst>
              <a:ext uri="{FF2B5EF4-FFF2-40B4-BE49-F238E27FC236}">
                <a16:creationId xmlns:a16="http://schemas.microsoft.com/office/drawing/2014/main" id="{C355D564-108F-4C17-BE19-1D8157CA0990}"/>
              </a:ext>
            </a:extLst>
          </p:cNvPr>
          <p:cNvSpPr txBox="1">
            <a:spLocks noChangeArrowheads="1"/>
          </p:cNvSpPr>
          <p:nvPr userDrawn="1"/>
        </p:nvSpPr>
        <p:spPr bwMode="auto">
          <a:xfrm>
            <a:off x="316652" y="297019"/>
            <a:ext cx="1082816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de-DE" sz="1600" b="1" kern="1200" dirty="0">
                <a:solidFill>
                  <a:schemeClr val="tx1"/>
                </a:solidFill>
                <a:latin typeface="Arial "/>
                <a:ea typeface="+mn-ea"/>
                <a:cs typeface="Arial" panose="020B0604020202020204" pitchFamily="34" charset="0"/>
              </a:rPr>
              <a:t>3GPP TSG-SA WG2 Meeting #145E (e-meeting)					S2-2103838	</a:t>
            </a:r>
          </a:p>
          <a:p>
            <a:r>
              <a:rPr lang="en-US" sz="1600" b="1" kern="1200" dirty="0">
                <a:solidFill>
                  <a:schemeClr val="tx1"/>
                </a:solidFill>
                <a:latin typeface="Arial "/>
                <a:ea typeface="+mn-ea"/>
                <a:cs typeface="Arial" panose="020B0604020202020204" pitchFamily="34" charset="0"/>
              </a:rPr>
              <a:t>May 17 – 29, 2021, </a:t>
            </a:r>
            <a:r>
              <a:rPr lang="en-US" sz="1600" b="1" kern="1200" dirty="0" err="1">
                <a:solidFill>
                  <a:schemeClr val="tx1"/>
                </a:solidFill>
                <a:latin typeface="Arial "/>
                <a:ea typeface="+mn-ea"/>
                <a:cs typeface="Arial" panose="020B0604020202020204" pitchFamily="34" charset="0"/>
              </a:rPr>
              <a:t>Elbonia</a:t>
            </a:r>
            <a:endParaRPr lang="sv-SE" altLang="en-US" sz="1600" b="1" kern="1200" dirty="0">
              <a:solidFill>
                <a:schemeClr val="tx1"/>
              </a:solidFill>
              <a:latin typeface="Arial "/>
              <a:ea typeface="+mn-ea"/>
              <a:cs typeface="Arial" panose="020B0604020202020204" pitchFamily="34" charset="0"/>
            </a:endParaRPr>
          </a:p>
        </p:txBody>
      </p:sp>
    </p:spTree>
    <p:extLst>
      <p:ext uri="{BB962C8B-B14F-4D97-AF65-F5344CB8AC3E}">
        <p14:creationId xmlns:p14="http://schemas.microsoft.com/office/powerpoint/2010/main" val="719417900"/>
      </p:ext>
    </p:extLst>
  </p:cSld>
  <p:clrMapOvr>
    <a:overrideClrMapping bg1="lt1" tx1="dk1" bg2="lt2" tx2="dk2" accent1="accent1" accent2="accent2" accent3="accent3" accent4="accent4" accent5="accent5" accent6="accent6" hlink="hlink" folHlink="folHlink"/>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0E9D5-9DD1-4E42-8AF3-4064CDAD9506}"/>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D3BFE509-5964-4B37-A2E3-8B21F2D3D633}"/>
              </a:ext>
            </a:extLst>
          </p:cNvPr>
          <p:cNvSpPr>
            <a:spLocks noGrp="1"/>
          </p:cNvSpPr>
          <p:nvPr>
            <p:ph sz="half" idx="1"/>
          </p:nvPr>
        </p:nvSpPr>
        <p:spPr>
          <a:xfrm>
            <a:off x="838200" y="1825625"/>
            <a:ext cx="51562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E310A551-FAAE-4903-A7A0-F1CBBBA28F82}"/>
              </a:ext>
            </a:extLst>
          </p:cNvPr>
          <p:cNvSpPr>
            <a:spLocks noGrp="1"/>
          </p:cNvSpPr>
          <p:nvPr>
            <p:ph sz="half" idx="2"/>
          </p:nvPr>
        </p:nvSpPr>
        <p:spPr>
          <a:xfrm>
            <a:off x="6197600" y="1825625"/>
            <a:ext cx="51562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22B8E082-6B4D-4B29-AF4E-C69C2A2C09CD}"/>
              </a:ext>
            </a:extLst>
          </p:cNvPr>
          <p:cNvSpPr>
            <a:spLocks noGrp="1"/>
          </p:cNvSpPr>
          <p:nvPr>
            <p:ph type="dt" sz="half" idx="10"/>
          </p:nvPr>
        </p:nvSpPr>
        <p:spPr/>
        <p:txBody>
          <a:bodyPr/>
          <a:lstStyle/>
          <a:p>
            <a:fld id="{C6748C86-030F-4F43-A478-D12E6AEFF8D3}" type="datetimeFigureOut">
              <a:rPr lang="en-US" smtClean="0"/>
              <a:t>5/10/2021</a:t>
            </a:fld>
            <a:endParaRPr lang="en-US"/>
          </a:p>
        </p:txBody>
      </p:sp>
      <p:sp>
        <p:nvSpPr>
          <p:cNvPr id="6" name="Footer Placeholder 5">
            <a:extLst>
              <a:ext uri="{FF2B5EF4-FFF2-40B4-BE49-F238E27FC236}">
                <a16:creationId xmlns:a16="http://schemas.microsoft.com/office/drawing/2014/main" id="{48469544-68A6-4CCC-AD54-CFC160618A99}"/>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BA44E05-5BDD-4130-8D88-12682FBC21D3}"/>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8616039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1D5049-C529-411D-82E9-E208C682FE62}"/>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1EA5B74-02C9-4CBA-8319-D461269CD0D7}"/>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9E00F18-E031-4BBC-BB24-01B3A02D8A41}"/>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44205FA-24A8-4E2D-B109-30628E921E7D}"/>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EFA208E-E789-40AC-9214-79BD48100AB5}"/>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6DB3469-33D3-4F19-9865-04452F121089}"/>
              </a:ext>
            </a:extLst>
          </p:cNvPr>
          <p:cNvSpPr>
            <a:spLocks noGrp="1"/>
          </p:cNvSpPr>
          <p:nvPr>
            <p:ph type="dt" sz="half" idx="10"/>
          </p:nvPr>
        </p:nvSpPr>
        <p:spPr>
          <a:xfrm>
            <a:off x="838200" y="6310311"/>
            <a:ext cx="2743200" cy="365125"/>
          </a:xfrm>
        </p:spPr>
        <p:txBody>
          <a:bodyPr/>
          <a:lstStyle/>
          <a:p>
            <a:fld id="{C6748C86-030F-4F43-A478-D12E6AEFF8D3}" type="datetimeFigureOut">
              <a:rPr lang="en-US" smtClean="0"/>
              <a:t>5/10/2021</a:t>
            </a:fld>
            <a:endParaRPr lang="en-US" dirty="0"/>
          </a:p>
        </p:txBody>
      </p:sp>
      <p:sp>
        <p:nvSpPr>
          <p:cNvPr id="8" name="Footer Placeholder 7">
            <a:extLst>
              <a:ext uri="{FF2B5EF4-FFF2-40B4-BE49-F238E27FC236}">
                <a16:creationId xmlns:a16="http://schemas.microsoft.com/office/drawing/2014/main" id="{69C80A31-67CA-43A2-B7CF-D2A00CA9228E}"/>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527DB4AE-7526-40EE-8BE1-78FC67036B2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6026208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862EC9-BD25-4680-ACE1-1D3D6472CD0C}"/>
              </a:ext>
            </a:extLst>
          </p:cNvPr>
          <p:cNvSpPr>
            <a:spLocks noGrp="1"/>
          </p:cNvSpPr>
          <p:nvPr>
            <p:ph type="title"/>
          </p:nvPr>
        </p:nvSpPr>
        <p:spPr/>
        <p:txBody>
          <a:bodyPr/>
          <a:lstStyle/>
          <a:p>
            <a:r>
              <a:rPr lang="en-US" dirty="0"/>
              <a:t>Click to edit Master title style</a:t>
            </a:r>
          </a:p>
        </p:txBody>
      </p:sp>
      <p:sp>
        <p:nvSpPr>
          <p:cNvPr id="3" name="Date Placeholder 2">
            <a:extLst>
              <a:ext uri="{FF2B5EF4-FFF2-40B4-BE49-F238E27FC236}">
                <a16:creationId xmlns:a16="http://schemas.microsoft.com/office/drawing/2014/main" id="{2F53C249-1FC6-4200-B3E3-A719473663C3}"/>
              </a:ext>
            </a:extLst>
          </p:cNvPr>
          <p:cNvSpPr>
            <a:spLocks noGrp="1"/>
          </p:cNvSpPr>
          <p:nvPr>
            <p:ph type="dt" sz="half" idx="10"/>
          </p:nvPr>
        </p:nvSpPr>
        <p:spPr/>
        <p:txBody>
          <a:bodyPr/>
          <a:lstStyle/>
          <a:p>
            <a:fld id="{C6748C86-030F-4F43-A478-D12E6AEFF8D3}" type="datetimeFigureOut">
              <a:rPr lang="en-US" smtClean="0"/>
              <a:t>5/10/2021</a:t>
            </a:fld>
            <a:endParaRPr lang="en-US"/>
          </a:p>
        </p:txBody>
      </p:sp>
      <p:sp>
        <p:nvSpPr>
          <p:cNvPr id="4" name="Footer Placeholder 3">
            <a:extLst>
              <a:ext uri="{FF2B5EF4-FFF2-40B4-BE49-F238E27FC236}">
                <a16:creationId xmlns:a16="http://schemas.microsoft.com/office/drawing/2014/main" id="{63CF5CEE-2DE8-4AE7-A00E-F5FD917D1B7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B22E322-5D54-46B3-A330-71139029A40D}"/>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15935323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6FA6533-1FFF-4E2A-B039-608CB894B70D}"/>
              </a:ext>
            </a:extLst>
          </p:cNvPr>
          <p:cNvSpPr>
            <a:spLocks noGrp="1"/>
          </p:cNvSpPr>
          <p:nvPr>
            <p:ph type="dt" sz="half" idx="10"/>
          </p:nvPr>
        </p:nvSpPr>
        <p:spPr/>
        <p:txBody>
          <a:bodyPr/>
          <a:lstStyle/>
          <a:p>
            <a:fld id="{C6748C86-030F-4F43-A478-D12E6AEFF8D3}" type="datetimeFigureOut">
              <a:rPr lang="en-US" smtClean="0"/>
              <a:t>5/10/2021</a:t>
            </a:fld>
            <a:endParaRPr lang="en-US"/>
          </a:p>
        </p:txBody>
      </p:sp>
      <p:sp>
        <p:nvSpPr>
          <p:cNvPr id="3" name="Footer Placeholder 2">
            <a:extLst>
              <a:ext uri="{FF2B5EF4-FFF2-40B4-BE49-F238E27FC236}">
                <a16:creationId xmlns:a16="http://schemas.microsoft.com/office/drawing/2014/main" id="{3BB8B3E9-8798-4748-8FBC-27A3E6F0C40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DFD5BBF-BFA8-42F8-8B3C-5F4578449E1C}"/>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7886605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C44B68-CC36-4F24-94DE-64B5B56A7D41}"/>
              </a:ext>
            </a:extLst>
          </p:cNvPr>
          <p:cNvSpPr>
            <a:spLocks noGrp="1"/>
          </p:cNvSpPr>
          <p:nvPr>
            <p:ph type="title"/>
          </p:nvPr>
        </p:nvSpPr>
        <p:spPr>
          <a:xfrm>
            <a:off x="840318" y="457200"/>
            <a:ext cx="3932767" cy="1600200"/>
          </a:xfrm>
        </p:spPr>
        <p:txBody>
          <a:bodyPr anchor="b"/>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B5F50843-11BB-4F42-9C2D-51C6A6924B74}"/>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1D4B3599-DF4D-4BCE-9850-E8D6A0DD5C5D}"/>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03BC667-DDE7-41E2-B28D-FA225C96954E}"/>
              </a:ext>
            </a:extLst>
          </p:cNvPr>
          <p:cNvSpPr>
            <a:spLocks noGrp="1"/>
          </p:cNvSpPr>
          <p:nvPr>
            <p:ph type="dt" sz="half" idx="10"/>
          </p:nvPr>
        </p:nvSpPr>
        <p:spPr/>
        <p:txBody>
          <a:bodyPr/>
          <a:lstStyle/>
          <a:p>
            <a:fld id="{C6748C86-030F-4F43-A478-D12E6AEFF8D3}" type="datetimeFigureOut">
              <a:rPr lang="en-US" smtClean="0"/>
              <a:t>5/10/2021</a:t>
            </a:fld>
            <a:endParaRPr lang="en-US" dirty="0"/>
          </a:p>
        </p:txBody>
      </p:sp>
      <p:sp>
        <p:nvSpPr>
          <p:cNvPr id="6" name="Footer Placeholder 5">
            <a:extLst>
              <a:ext uri="{FF2B5EF4-FFF2-40B4-BE49-F238E27FC236}">
                <a16:creationId xmlns:a16="http://schemas.microsoft.com/office/drawing/2014/main" id="{1383E78C-4BAC-4AF9-B693-87FC86031FE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BB921F88-36AE-4337-87CE-3103595128A1}"/>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9391017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D023DD-F41B-4D7F-BC85-B696972A6753}"/>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7F0D179-47CA-49DA-8BF3-1F09120E33C2}"/>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2057715-E18D-4BBD-B76E-AA8050C43D5E}"/>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E80195D-9E3E-4782-A40F-381724182839}"/>
              </a:ext>
            </a:extLst>
          </p:cNvPr>
          <p:cNvSpPr>
            <a:spLocks noGrp="1"/>
          </p:cNvSpPr>
          <p:nvPr>
            <p:ph type="dt" sz="half" idx="10"/>
          </p:nvPr>
        </p:nvSpPr>
        <p:spPr/>
        <p:txBody>
          <a:bodyPr/>
          <a:lstStyle/>
          <a:p>
            <a:fld id="{C6748C86-030F-4F43-A478-D12E6AEFF8D3}" type="datetimeFigureOut">
              <a:rPr lang="en-US" smtClean="0"/>
              <a:t>5/10/2021</a:t>
            </a:fld>
            <a:endParaRPr lang="en-US"/>
          </a:p>
        </p:txBody>
      </p:sp>
      <p:sp>
        <p:nvSpPr>
          <p:cNvPr id="6" name="Footer Placeholder 5">
            <a:extLst>
              <a:ext uri="{FF2B5EF4-FFF2-40B4-BE49-F238E27FC236}">
                <a16:creationId xmlns:a16="http://schemas.microsoft.com/office/drawing/2014/main" id="{8FCBE2A9-EE60-4218-A2F8-4823078FD32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327DB9-3BF7-45FE-9017-3934CBB1C33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11072203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905E1F-14D9-49D4-99E6-768C00172FE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25B8564-C983-4BA6-8B14-0C5B8E4CEC41}"/>
              </a:ext>
            </a:extLst>
          </p:cNvPr>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E7C87337-1AA6-47E1-BFCA-9F50014AF2EC}"/>
              </a:ext>
            </a:extLst>
          </p:cNvPr>
          <p:cNvSpPr>
            <a:spLocks noGrp="1"/>
          </p:cNvSpPr>
          <p:nvPr>
            <p:ph type="dt" sz="half" idx="10"/>
          </p:nvPr>
        </p:nvSpPr>
        <p:spPr/>
        <p:txBody>
          <a:bodyPr/>
          <a:lstStyle/>
          <a:p>
            <a:fld id="{C6748C86-030F-4F43-A478-D12E6AEFF8D3}" type="datetimeFigureOut">
              <a:rPr lang="en-US" smtClean="0"/>
              <a:t>5/10/2021</a:t>
            </a:fld>
            <a:endParaRPr lang="en-US"/>
          </a:p>
        </p:txBody>
      </p:sp>
      <p:sp>
        <p:nvSpPr>
          <p:cNvPr id="5" name="Footer Placeholder 4">
            <a:extLst>
              <a:ext uri="{FF2B5EF4-FFF2-40B4-BE49-F238E27FC236}">
                <a16:creationId xmlns:a16="http://schemas.microsoft.com/office/drawing/2014/main" id="{354237A2-D069-42A9-84FB-5A340B04152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CEDEA2B-4DA8-4171-8BA8-02401A8CEF4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24137376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67E2AA8-7E3C-4FA4-9708-CF86A129227F}"/>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EC10FDE-A969-4F8A-8FCB-A62FCE558432}"/>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23C2D98-F7BA-4E3D-BC56-58E3183FEE94}"/>
              </a:ext>
            </a:extLst>
          </p:cNvPr>
          <p:cNvSpPr>
            <a:spLocks noGrp="1"/>
          </p:cNvSpPr>
          <p:nvPr>
            <p:ph type="dt" sz="half" idx="10"/>
          </p:nvPr>
        </p:nvSpPr>
        <p:spPr/>
        <p:txBody>
          <a:bodyPr/>
          <a:lstStyle/>
          <a:p>
            <a:fld id="{C6748C86-030F-4F43-A478-D12E6AEFF8D3}" type="datetimeFigureOut">
              <a:rPr lang="en-US" smtClean="0"/>
              <a:t>5/10/2021</a:t>
            </a:fld>
            <a:endParaRPr lang="en-US"/>
          </a:p>
        </p:txBody>
      </p:sp>
      <p:sp>
        <p:nvSpPr>
          <p:cNvPr id="5" name="Footer Placeholder 4">
            <a:extLst>
              <a:ext uri="{FF2B5EF4-FFF2-40B4-BE49-F238E27FC236}">
                <a16:creationId xmlns:a16="http://schemas.microsoft.com/office/drawing/2014/main" id="{701C7A31-C8FC-491F-A8EB-8808871C1D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C56056-9F81-49A7-B18F-B3DC4E993685}"/>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7678897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C78522-9BB2-4BF3-BB31-D234E166774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AE34B1B-AB0B-4F71-A1FA-C41B87A828A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ED3A2C0-5FED-4937-9991-57ADE36CAE7F}"/>
              </a:ext>
            </a:extLst>
          </p:cNvPr>
          <p:cNvSpPr>
            <a:spLocks noGrp="1"/>
          </p:cNvSpPr>
          <p:nvPr>
            <p:ph type="dt" sz="half" idx="10"/>
          </p:nvPr>
        </p:nvSpPr>
        <p:spPr/>
        <p:txBody>
          <a:bodyPr/>
          <a:lstStyle/>
          <a:p>
            <a:fld id="{A0CA202C-DF3B-4AF6-A4EB-1CACB965A9D2}" type="datetimeFigureOut">
              <a:rPr lang="en-US" smtClean="0"/>
              <a:t>5/10/2021</a:t>
            </a:fld>
            <a:endParaRPr lang="en-US"/>
          </a:p>
        </p:txBody>
      </p:sp>
      <p:sp>
        <p:nvSpPr>
          <p:cNvPr id="5" name="Footer Placeholder 4">
            <a:extLst>
              <a:ext uri="{FF2B5EF4-FFF2-40B4-BE49-F238E27FC236}">
                <a16:creationId xmlns:a16="http://schemas.microsoft.com/office/drawing/2014/main" id="{797A0353-F507-40AF-B055-7740257530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BE979F-3E35-4A45-BADD-C980E8F20277}"/>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7466859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0B4F29-EAE3-4465-ACCB-E59EB759C9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B7F1381-22D7-46F4-A565-51147EB3994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F6B265-BBA9-4ABA-AB25-B3E2057CA675}"/>
              </a:ext>
            </a:extLst>
          </p:cNvPr>
          <p:cNvSpPr>
            <a:spLocks noGrp="1"/>
          </p:cNvSpPr>
          <p:nvPr>
            <p:ph type="dt" sz="half" idx="10"/>
          </p:nvPr>
        </p:nvSpPr>
        <p:spPr/>
        <p:txBody>
          <a:bodyPr/>
          <a:lstStyle/>
          <a:p>
            <a:fld id="{A0CA202C-DF3B-4AF6-A4EB-1CACB965A9D2}" type="datetimeFigureOut">
              <a:rPr lang="en-US" smtClean="0"/>
              <a:t>5/10/2021</a:t>
            </a:fld>
            <a:endParaRPr lang="en-US"/>
          </a:p>
        </p:txBody>
      </p:sp>
      <p:sp>
        <p:nvSpPr>
          <p:cNvPr id="5" name="Footer Placeholder 4">
            <a:extLst>
              <a:ext uri="{FF2B5EF4-FFF2-40B4-BE49-F238E27FC236}">
                <a16:creationId xmlns:a16="http://schemas.microsoft.com/office/drawing/2014/main" id="{05F535CD-9B90-4E1E-A67D-730692E116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E25FD98-1907-4DBF-83C6-840FA297C781}"/>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9168092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itle 3">
            <a:extLst>
              <a:ext uri="{FF2B5EF4-FFF2-40B4-BE49-F238E27FC236}">
                <a16:creationId xmlns:a16="http://schemas.microsoft.com/office/drawing/2014/main" id="{4B8A4BBA-93F3-4325-A9CB-E7F0369AEF6E}"/>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657954627"/>
      </p:ext>
    </p:extLst>
  </p:cSld>
  <p:clrMapOvr>
    <a:overrideClrMapping bg1="lt1" tx1="dk1" bg2="lt2" tx2="dk2" accent1="accent1" accent2="accent2" accent3="accent3" accent4="accent4" accent5="accent5" accent6="accent6" hlink="hlink" folHlink="folHlink"/>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4C1DA2-1B24-4EAC-A861-C42279237672}"/>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B27A125-43D9-4631-ABCB-EDED932E5369}"/>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543CE8-061C-4618-9C95-FF8C4FEBFECD}"/>
              </a:ext>
            </a:extLst>
          </p:cNvPr>
          <p:cNvSpPr>
            <a:spLocks noGrp="1"/>
          </p:cNvSpPr>
          <p:nvPr>
            <p:ph type="dt" sz="half" idx="10"/>
          </p:nvPr>
        </p:nvSpPr>
        <p:spPr/>
        <p:txBody>
          <a:bodyPr/>
          <a:lstStyle/>
          <a:p>
            <a:fld id="{A0CA202C-DF3B-4AF6-A4EB-1CACB965A9D2}" type="datetimeFigureOut">
              <a:rPr lang="en-US" smtClean="0"/>
              <a:t>5/10/2021</a:t>
            </a:fld>
            <a:endParaRPr lang="en-US"/>
          </a:p>
        </p:txBody>
      </p:sp>
      <p:sp>
        <p:nvSpPr>
          <p:cNvPr id="5" name="Footer Placeholder 4">
            <a:extLst>
              <a:ext uri="{FF2B5EF4-FFF2-40B4-BE49-F238E27FC236}">
                <a16:creationId xmlns:a16="http://schemas.microsoft.com/office/drawing/2014/main" id="{736A529F-D8AC-4C98-A91A-EDC5BCCEC06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ABA490-9A34-4D76-8120-9210BDBDE49A}"/>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41881692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20814B-D7B8-45C9-8F87-92ABF6EB931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5E739B1-DAB5-4968-A3BB-5D0B2714DA99}"/>
              </a:ext>
            </a:extLst>
          </p:cNvPr>
          <p:cNvSpPr>
            <a:spLocks noGrp="1"/>
          </p:cNvSpPr>
          <p:nvPr>
            <p:ph sz="half" idx="1"/>
          </p:nvPr>
        </p:nvSpPr>
        <p:spPr>
          <a:xfrm>
            <a:off x="8382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0910FAF-9143-400E-8E34-0D04EB3E365F}"/>
              </a:ext>
            </a:extLst>
          </p:cNvPr>
          <p:cNvSpPr>
            <a:spLocks noGrp="1"/>
          </p:cNvSpPr>
          <p:nvPr>
            <p:ph sz="half" idx="2"/>
          </p:nvPr>
        </p:nvSpPr>
        <p:spPr>
          <a:xfrm>
            <a:off x="61976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ACC788-389A-4CD3-A216-F6126E3A0D61}"/>
              </a:ext>
            </a:extLst>
          </p:cNvPr>
          <p:cNvSpPr>
            <a:spLocks noGrp="1"/>
          </p:cNvSpPr>
          <p:nvPr>
            <p:ph type="dt" sz="half" idx="10"/>
          </p:nvPr>
        </p:nvSpPr>
        <p:spPr/>
        <p:txBody>
          <a:bodyPr/>
          <a:lstStyle/>
          <a:p>
            <a:fld id="{A0CA202C-DF3B-4AF6-A4EB-1CACB965A9D2}" type="datetimeFigureOut">
              <a:rPr lang="en-US" smtClean="0"/>
              <a:t>5/10/2021</a:t>
            </a:fld>
            <a:endParaRPr lang="en-US"/>
          </a:p>
        </p:txBody>
      </p:sp>
      <p:sp>
        <p:nvSpPr>
          <p:cNvPr id="6" name="Footer Placeholder 5">
            <a:extLst>
              <a:ext uri="{FF2B5EF4-FFF2-40B4-BE49-F238E27FC236}">
                <a16:creationId xmlns:a16="http://schemas.microsoft.com/office/drawing/2014/main" id="{BF8C29A2-EAC0-4C5B-B83B-BE5059E337A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C5D7F4-87A7-497E-B673-6032E685D164}"/>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3396542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F9700-C205-473F-8168-CBEEA6313883}"/>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C3F9C92-FE5D-4D91-A13E-E2DBC6138CF7}"/>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7773CF2-9056-4312-8EE8-A6A6A40FE19F}"/>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9077B7D-ABF0-4468-A44F-33D3CDE5B319}"/>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6A15CDF-6C3C-4582-B580-0E315310C5BE}"/>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D8BE5B2-480B-4504-BFB6-65CFFA803C22}"/>
              </a:ext>
            </a:extLst>
          </p:cNvPr>
          <p:cNvSpPr>
            <a:spLocks noGrp="1"/>
          </p:cNvSpPr>
          <p:nvPr>
            <p:ph type="dt" sz="half" idx="10"/>
          </p:nvPr>
        </p:nvSpPr>
        <p:spPr/>
        <p:txBody>
          <a:bodyPr/>
          <a:lstStyle/>
          <a:p>
            <a:fld id="{A0CA202C-DF3B-4AF6-A4EB-1CACB965A9D2}" type="datetimeFigureOut">
              <a:rPr lang="en-US" smtClean="0"/>
              <a:t>5/10/2021</a:t>
            </a:fld>
            <a:endParaRPr lang="en-US"/>
          </a:p>
        </p:txBody>
      </p:sp>
      <p:sp>
        <p:nvSpPr>
          <p:cNvPr id="8" name="Footer Placeholder 7">
            <a:extLst>
              <a:ext uri="{FF2B5EF4-FFF2-40B4-BE49-F238E27FC236}">
                <a16:creationId xmlns:a16="http://schemas.microsoft.com/office/drawing/2014/main" id="{58C6B746-E861-4B36-9304-5981A5AB403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8AE349A-1879-48CB-B114-2D64DFFEB540}"/>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20226924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F4C3F-1672-4650-BD97-B1AEB645906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D8B4F8E-F302-43A8-9060-BDA1725222E8}"/>
              </a:ext>
            </a:extLst>
          </p:cNvPr>
          <p:cNvSpPr>
            <a:spLocks noGrp="1"/>
          </p:cNvSpPr>
          <p:nvPr>
            <p:ph type="dt" sz="half" idx="10"/>
          </p:nvPr>
        </p:nvSpPr>
        <p:spPr/>
        <p:txBody>
          <a:bodyPr/>
          <a:lstStyle/>
          <a:p>
            <a:fld id="{A0CA202C-DF3B-4AF6-A4EB-1CACB965A9D2}" type="datetimeFigureOut">
              <a:rPr lang="en-US" smtClean="0"/>
              <a:t>5/10/2021</a:t>
            </a:fld>
            <a:endParaRPr lang="en-US"/>
          </a:p>
        </p:txBody>
      </p:sp>
      <p:sp>
        <p:nvSpPr>
          <p:cNvPr id="4" name="Footer Placeholder 3">
            <a:extLst>
              <a:ext uri="{FF2B5EF4-FFF2-40B4-BE49-F238E27FC236}">
                <a16:creationId xmlns:a16="http://schemas.microsoft.com/office/drawing/2014/main" id="{02E08C9C-8D7B-47D6-9164-956B8EF6C7D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D1D60E6-576B-4F96-B5C9-3FA57E766E81}"/>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23090682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6479B5F-AE09-4BC3-8C15-F1A47FF35706}"/>
              </a:ext>
            </a:extLst>
          </p:cNvPr>
          <p:cNvSpPr>
            <a:spLocks noGrp="1"/>
          </p:cNvSpPr>
          <p:nvPr>
            <p:ph type="dt" sz="half" idx="10"/>
          </p:nvPr>
        </p:nvSpPr>
        <p:spPr/>
        <p:txBody>
          <a:bodyPr/>
          <a:lstStyle/>
          <a:p>
            <a:fld id="{A0CA202C-DF3B-4AF6-A4EB-1CACB965A9D2}" type="datetimeFigureOut">
              <a:rPr lang="en-US" smtClean="0"/>
              <a:t>5/10/2021</a:t>
            </a:fld>
            <a:endParaRPr lang="en-US"/>
          </a:p>
        </p:txBody>
      </p:sp>
      <p:sp>
        <p:nvSpPr>
          <p:cNvPr id="3" name="Footer Placeholder 2">
            <a:extLst>
              <a:ext uri="{FF2B5EF4-FFF2-40B4-BE49-F238E27FC236}">
                <a16:creationId xmlns:a16="http://schemas.microsoft.com/office/drawing/2014/main" id="{37D028E8-B995-4034-A4B9-4C3A9C0DAFB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CAA4CE6-EB1A-41D3-A4CA-C6A78EB00715}"/>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123121138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D68CD0-B19C-41EE-B65B-49F57511AB9E}"/>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D7852AE-A38F-400F-8513-77FE71943A95}"/>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F94603A-D1FE-40F7-98F4-B124D857358A}"/>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DC84D97-1B31-4FC1-A545-89082771BE40}"/>
              </a:ext>
            </a:extLst>
          </p:cNvPr>
          <p:cNvSpPr>
            <a:spLocks noGrp="1"/>
          </p:cNvSpPr>
          <p:nvPr>
            <p:ph type="dt" sz="half" idx="10"/>
          </p:nvPr>
        </p:nvSpPr>
        <p:spPr/>
        <p:txBody>
          <a:bodyPr/>
          <a:lstStyle/>
          <a:p>
            <a:fld id="{A0CA202C-DF3B-4AF6-A4EB-1CACB965A9D2}" type="datetimeFigureOut">
              <a:rPr lang="en-US" smtClean="0"/>
              <a:t>5/10/2021</a:t>
            </a:fld>
            <a:endParaRPr lang="en-US"/>
          </a:p>
        </p:txBody>
      </p:sp>
      <p:sp>
        <p:nvSpPr>
          <p:cNvPr id="6" name="Footer Placeholder 5">
            <a:extLst>
              <a:ext uri="{FF2B5EF4-FFF2-40B4-BE49-F238E27FC236}">
                <a16:creationId xmlns:a16="http://schemas.microsoft.com/office/drawing/2014/main" id="{EA3ED90D-1BCE-437D-87DA-504ECA3AB69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C072007-850E-4253-8B02-C68D34B30259}"/>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10256412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4E6FFE-8F4D-4996-851D-354B27FB134D}"/>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8C00B58-849F-4B6F-B2B9-BA369860C65A}"/>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C89A530-E8D2-47AD-9D14-4C270B918C72}"/>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DA71DF2-F5BB-4EE1-BA36-A89CD47BD693}"/>
              </a:ext>
            </a:extLst>
          </p:cNvPr>
          <p:cNvSpPr>
            <a:spLocks noGrp="1"/>
          </p:cNvSpPr>
          <p:nvPr>
            <p:ph type="dt" sz="half" idx="10"/>
          </p:nvPr>
        </p:nvSpPr>
        <p:spPr/>
        <p:txBody>
          <a:bodyPr/>
          <a:lstStyle/>
          <a:p>
            <a:fld id="{A0CA202C-DF3B-4AF6-A4EB-1CACB965A9D2}" type="datetimeFigureOut">
              <a:rPr lang="en-US" smtClean="0"/>
              <a:t>5/10/2021</a:t>
            </a:fld>
            <a:endParaRPr lang="en-US"/>
          </a:p>
        </p:txBody>
      </p:sp>
      <p:sp>
        <p:nvSpPr>
          <p:cNvPr id="6" name="Footer Placeholder 5">
            <a:extLst>
              <a:ext uri="{FF2B5EF4-FFF2-40B4-BE49-F238E27FC236}">
                <a16:creationId xmlns:a16="http://schemas.microsoft.com/office/drawing/2014/main" id="{829004A7-DCD8-4E8F-B61F-2F9B214E0B1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4B4D6F-C362-4430-9E0F-097FDD2B55AB}"/>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93861492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1A147-2353-4453-B935-2052ECFFA42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CF18C60-4508-40AC-84A2-16C4CAB6D09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DF8D814-3052-4EA7-A55B-579DB3D1D316}"/>
              </a:ext>
            </a:extLst>
          </p:cNvPr>
          <p:cNvSpPr>
            <a:spLocks noGrp="1"/>
          </p:cNvSpPr>
          <p:nvPr>
            <p:ph type="dt" sz="half" idx="10"/>
          </p:nvPr>
        </p:nvSpPr>
        <p:spPr/>
        <p:txBody>
          <a:bodyPr/>
          <a:lstStyle/>
          <a:p>
            <a:fld id="{A0CA202C-DF3B-4AF6-A4EB-1CACB965A9D2}" type="datetimeFigureOut">
              <a:rPr lang="en-US" smtClean="0"/>
              <a:t>5/10/2021</a:t>
            </a:fld>
            <a:endParaRPr lang="en-US"/>
          </a:p>
        </p:txBody>
      </p:sp>
      <p:sp>
        <p:nvSpPr>
          <p:cNvPr id="5" name="Footer Placeholder 4">
            <a:extLst>
              <a:ext uri="{FF2B5EF4-FFF2-40B4-BE49-F238E27FC236}">
                <a16:creationId xmlns:a16="http://schemas.microsoft.com/office/drawing/2014/main" id="{AAA222A7-D025-41BE-8D16-AA133BF0987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7DC380-7805-4E69-A41A-42403C7C4BD3}"/>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107986082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B736C13-50A6-4234-950B-CA3FEB827D3E}"/>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C31BBB0-49E8-4F2A-A028-5C32C78E81D8}"/>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66DBC10-0953-441A-BB3D-6693DDD6A4D7}"/>
              </a:ext>
            </a:extLst>
          </p:cNvPr>
          <p:cNvSpPr>
            <a:spLocks noGrp="1"/>
          </p:cNvSpPr>
          <p:nvPr>
            <p:ph type="dt" sz="half" idx="10"/>
          </p:nvPr>
        </p:nvSpPr>
        <p:spPr/>
        <p:txBody>
          <a:bodyPr/>
          <a:lstStyle/>
          <a:p>
            <a:fld id="{A0CA202C-DF3B-4AF6-A4EB-1CACB965A9D2}" type="datetimeFigureOut">
              <a:rPr lang="en-US" smtClean="0"/>
              <a:t>5/10/2021</a:t>
            </a:fld>
            <a:endParaRPr lang="en-US"/>
          </a:p>
        </p:txBody>
      </p:sp>
      <p:sp>
        <p:nvSpPr>
          <p:cNvPr id="5" name="Footer Placeholder 4">
            <a:extLst>
              <a:ext uri="{FF2B5EF4-FFF2-40B4-BE49-F238E27FC236}">
                <a16:creationId xmlns:a16="http://schemas.microsoft.com/office/drawing/2014/main" id="{49032E05-8038-4FFE-9D32-3A6E0B1557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D76DE9-4CAE-481E-9125-1D13C2D87B80}"/>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9573045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830CEF-1C4C-40FF-AA4C-9695CCDDD91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92BC455-16BA-4EE7-9CA5-83DA769416C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4B92FC-BCF3-4BD7-9E0F-C404BEE9FA8E}"/>
              </a:ext>
            </a:extLst>
          </p:cNvPr>
          <p:cNvSpPr>
            <a:spLocks noGrp="1"/>
          </p:cNvSpPr>
          <p:nvPr>
            <p:ph type="dt" sz="half" idx="10"/>
          </p:nvPr>
        </p:nvSpPr>
        <p:spPr/>
        <p:txBody>
          <a:bodyPr/>
          <a:lstStyle/>
          <a:p>
            <a:fld id="{331CA75F-C908-41C9-A4F8-D4DF6DE72F0C}" type="datetimeFigureOut">
              <a:rPr lang="en-US" smtClean="0"/>
              <a:t>5/10/2021</a:t>
            </a:fld>
            <a:endParaRPr lang="en-US"/>
          </a:p>
        </p:txBody>
      </p:sp>
      <p:sp>
        <p:nvSpPr>
          <p:cNvPr id="5" name="Footer Placeholder 4">
            <a:extLst>
              <a:ext uri="{FF2B5EF4-FFF2-40B4-BE49-F238E27FC236}">
                <a16:creationId xmlns:a16="http://schemas.microsoft.com/office/drawing/2014/main" id="{E74EBF75-91B7-4208-B7B7-63B99CEBFD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3CEFC75-76A3-4397-9409-7FBCC2F47ED5}"/>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20848690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916195-4236-442D-B97E-ED7BF77172E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67909F6-CCD4-4189-B234-3E0A71F307B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B3AFFB-93CF-4C38-9C1E-D427949792D4}"/>
              </a:ext>
            </a:extLst>
          </p:cNvPr>
          <p:cNvSpPr>
            <a:spLocks noGrp="1"/>
          </p:cNvSpPr>
          <p:nvPr>
            <p:ph type="dt" sz="half" idx="10"/>
          </p:nvPr>
        </p:nvSpPr>
        <p:spPr/>
        <p:txBody>
          <a:bodyPr/>
          <a:lstStyle/>
          <a:p>
            <a:fld id="{331CA75F-C908-41C9-A4F8-D4DF6DE72F0C}" type="datetimeFigureOut">
              <a:rPr lang="en-US" smtClean="0"/>
              <a:t>5/10/2021</a:t>
            </a:fld>
            <a:endParaRPr lang="en-US"/>
          </a:p>
        </p:txBody>
      </p:sp>
      <p:sp>
        <p:nvSpPr>
          <p:cNvPr id="5" name="Footer Placeholder 4">
            <a:extLst>
              <a:ext uri="{FF2B5EF4-FFF2-40B4-BE49-F238E27FC236}">
                <a16:creationId xmlns:a16="http://schemas.microsoft.com/office/drawing/2014/main" id="{37300542-022B-4B9E-900B-8F36CE93B20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20C1468-573E-49C3-A4C4-2C17D0D17BC3}"/>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89270469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AE83E5-4D64-4952-ABD5-6A24A1F072C8}"/>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1AEF3BF-73B8-40B7-B825-45B6165CCBF5}"/>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02C2375-D7F1-4AAC-963E-CB7B3422B9C2}"/>
              </a:ext>
            </a:extLst>
          </p:cNvPr>
          <p:cNvSpPr>
            <a:spLocks noGrp="1"/>
          </p:cNvSpPr>
          <p:nvPr>
            <p:ph type="dt" sz="half" idx="10"/>
          </p:nvPr>
        </p:nvSpPr>
        <p:spPr/>
        <p:txBody>
          <a:bodyPr/>
          <a:lstStyle/>
          <a:p>
            <a:fld id="{331CA75F-C908-41C9-A4F8-D4DF6DE72F0C}" type="datetimeFigureOut">
              <a:rPr lang="en-US" smtClean="0"/>
              <a:t>5/10/2021</a:t>
            </a:fld>
            <a:endParaRPr lang="en-US"/>
          </a:p>
        </p:txBody>
      </p:sp>
      <p:sp>
        <p:nvSpPr>
          <p:cNvPr id="5" name="Footer Placeholder 4">
            <a:extLst>
              <a:ext uri="{FF2B5EF4-FFF2-40B4-BE49-F238E27FC236}">
                <a16:creationId xmlns:a16="http://schemas.microsoft.com/office/drawing/2014/main" id="{A4CBAE93-6F59-491B-A5C2-7E6C2D562D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AAE0D4-39E7-4564-8A6E-CBDD7CBF86B1}"/>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29551122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DAF457-DD7A-401F-B6E1-053C7B0914D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DBE27C8-58AA-49B5-889D-668C3770C7E2}"/>
              </a:ext>
            </a:extLst>
          </p:cNvPr>
          <p:cNvSpPr>
            <a:spLocks noGrp="1"/>
          </p:cNvSpPr>
          <p:nvPr>
            <p:ph sz="half" idx="1"/>
          </p:nvPr>
        </p:nvSpPr>
        <p:spPr>
          <a:xfrm>
            <a:off x="8382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C740CFF-FA28-4CBD-A06D-98C798FC40FF}"/>
              </a:ext>
            </a:extLst>
          </p:cNvPr>
          <p:cNvSpPr>
            <a:spLocks noGrp="1"/>
          </p:cNvSpPr>
          <p:nvPr>
            <p:ph sz="half" idx="2"/>
          </p:nvPr>
        </p:nvSpPr>
        <p:spPr>
          <a:xfrm>
            <a:off x="61976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A45B09B-F2F2-4A41-B931-62C7D9667726}"/>
              </a:ext>
            </a:extLst>
          </p:cNvPr>
          <p:cNvSpPr>
            <a:spLocks noGrp="1"/>
          </p:cNvSpPr>
          <p:nvPr>
            <p:ph type="dt" sz="half" idx="10"/>
          </p:nvPr>
        </p:nvSpPr>
        <p:spPr/>
        <p:txBody>
          <a:bodyPr/>
          <a:lstStyle/>
          <a:p>
            <a:fld id="{331CA75F-C908-41C9-A4F8-D4DF6DE72F0C}" type="datetimeFigureOut">
              <a:rPr lang="en-US" smtClean="0"/>
              <a:t>5/10/2021</a:t>
            </a:fld>
            <a:endParaRPr lang="en-US"/>
          </a:p>
        </p:txBody>
      </p:sp>
      <p:sp>
        <p:nvSpPr>
          <p:cNvPr id="6" name="Footer Placeholder 5">
            <a:extLst>
              <a:ext uri="{FF2B5EF4-FFF2-40B4-BE49-F238E27FC236}">
                <a16:creationId xmlns:a16="http://schemas.microsoft.com/office/drawing/2014/main" id="{069257C0-6FCE-4C2A-9E9A-8FC44EB7DA1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07371FF-F599-4AC4-97B3-D2CC0B24D9C5}"/>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4771068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94F5BD-132A-40A5-ABD9-4EDBA50D2945}"/>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24DDB14-59F9-4408-8605-AF8050EDF370}"/>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C9B87D0-8539-4327-A419-AD1155B1EA3D}"/>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CFAA31D-8C39-4141-B0AC-CAF51F67E027}"/>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9F4177A-EA57-4EC4-BA13-8BDEBB6C3FA5}"/>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E748EEC-8212-467D-BC04-0D67A195D045}"/>
              </a:ext>
            </a:extLst>
          </p:cNvPr>
          <p:cNvSpPr>
            <a:spLocks noGrp="1"/>
          </p:cNvSpPr>
          <p:nvPr>
            <p:ph type="dt" sz="half" idx="10"/>
          </p:nvPr>
        </p:nvSpPr>
        <p:spPr/>
        <p:txBody>
          <a:bodyPr/>
          <a:lstStyle/>
          <a:p>
            <a:fld id="{331CA75F-C908-41C9-A4F8-D4DF6DE72F0C}" type="datetimeFigureOut">
              <a:rPr lang="en-US" smtClean="0"/>
              <a:t>5/10/2021</a:t>
            </a:fld>
            <a:endParaRPr lang="en-US"/>
          </a:p>
        </p:txBody>
      </p:sp>
      <p:sp>
        <p:nvSpPr>
          <p:cNvPr id="8" name="Footer Placeholder 7">
            <a:extLst>
              <a:ext uri="{FF2B5EF4-FFF2-40B4-BE49-F238E27FC236}">
                <a16:creationId xmlns:a16="http://schemas.microsoft.com/office/drawing/2014/main" id="{E6CD1D4B-6D73-407B-BD1F-F07272E4B4B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72BE83E-BA3C-4694-A536-0AD0A88F250D}"/>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38629643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315B24-95AA-4692-8653-2F0C8A483D9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DFEFD55-565D-4FB3-A716-36B4062CA301}"/>
              </a:ext>
            </a:extLst>
          </p:cNvPr>
          <p:cNvSpPr>
            <a:spLocks noGrp="1"/>
          </p:cNvSpPr>
          <p:nvPr>
            <p:ph type="dt" sz="half" idx="10"/>
          </p:nvPr>
        </p:nvSpPr>
        <p:spPr/>
        <p:txBody>
          <a:bodyPr/>
          <a:lstStyle/>
          <a:p>
            <a:fld id="{331CA75F-C908-41C9-A4F8-D4DF6DE72F0C}" type="datetimeFigureOut">
              <a:rPr lang="en-US" smtClean="0"/>
              <a:t>5/10/2021</a:t>
            </a:fld>
            <a:endParaRPr lang="en-US"/>
          </a:p>
        </p:txBody>
      </p:sp>
      <p:sp>
        <p:nvSpPr>
          <p:cNvPr id="4" name="Footer Placeholder 3">
            <a:extLst>
              <a:ext uri="{FF2B5EF4-FFF2-40B4-BE49-F238E27FC236}">
                <a16:creationId xmlns:a16="http://schemas.microsoft.com/office/drawing/2014/main" id="{3671F947-EF0C-4F7A-8D09-3A38BCAA05A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9119551-76BE-40F3-A81F-3766B9533089}"/>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50772579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0E62D69-1FD5-4E65-AE88-B5037B8EC7AC}"/>
              </a:ext>
            </a:extLst>
          </p:cNvPr>
          <p:cNvSpPr>
            <a:spLocks noGrp="1"/>
          </p:cNvSpPr>
          <p:nvPr>
            <p:ph type="dt" sz="half" idx="10"/>
          </p:nvPr>
        </p:nvSpPr>
        <p:spPr/>
        <p:txBody>
          <a:bodyPr/>
          <a:lstStyle/>
          <a:p>
            <a:fld id="{331CA75F-C908-41C9-A4F8-D4DF6DE72F0C}" type="datetimeFigureOut">
              <a:rPr lang="en-US" smtClean="0"/>
              <a:t>5/10/2021</a:t>
            </a:fld>
            <a:endParaRPr lang="en-US"/>
          </a:p>
        </p:txBody>
      </p:sp>
      <p:sp>
        <p:nvSpPr>
          <p:cNvPr id="3" name="Footer Placeholder 2">
            <a:extLst>
              <a:ext uri="{FF2B5EF4-FFF2-40B4-BE49-F238E27FC236}">
                <a16:creationId xmlns:a16="http://schemas.microsoft.com/office/drawing/2014/main" id="{17FB9CA1-C5C5-4426-93AB-23C099810D5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E0C5F19-F525-4719-9324-6495A91FD66C}"/>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205633904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1B8E4B-7A14-42A7-B3F6-405491E6CAC4}"/>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06F7DF6-39A8-4C75-BB93-38BFFD383D6E}"/>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F0ECC41-FCA0-47D7-B87E-8BF25444D023}"/>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3AD96CC-CDE9-454C-BBB1-02EE8B13A473}"/>
              </a:ext>
            </a:extLst>
          </p:cNvPr>
          <p:cNvSpPr>
            <a:spLocks noGrp="1"/>
          </p:cNvSpPr>
          <p:nvPr>
            <p:ph type="dt" sz="half" idx="10"/>
          </p:nvPr>
        </p:nvSpPr>
        <p:spPr/>
        <p:txBody>
          <a:bodyPr/>
          <a:lstStyle/>
          <a:p>
            <a:fld id="{331CA75F-C908-41C9-A4F8-D4DF6DE72F0C}" type="datetimeFigureOut">
              <a:rPr lang="en-US" smtClean="0"/>
              <a:t>5/10/2021</a:t>
            </a:fld>
            <a:endParaRPr lang="en-US"/>
          </a:p>
        </p:txBody>
      </p:sp>
      <p:sp>
        <p:nvSpPr>
          <p:cNvPr id="6" name="Footer Placeholder 5">
            <a:extLst>
              <a:ext uri="{FF2B5EF4-FFF2-40B4-BE49-F238E27FC236}">
                <a16:creationId xmlns:a16="http://schemas.microsoft.com/office/drawing/2014/main" id="{66356348-98FD-4844-9004-432C97B3624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B2D93AC-5315-4C2E-AE7F-551F5F0D6273}"/>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37305358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50CA7-92E9-4CF3-B5A0-3A98C59A2C8A}"/>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067DCB9-E72F-45DA-93F6-6EDCCADFBB3B}"/>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9C0ED52-5D07-4A4F-9778-BA6EE20DB6BC}"/>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8D8679F-2CE6-4515-95D9-342EE9349624}"/>
              </a:ext>
            </a:extLst>
          </p:cNvPr>
          <p:cNvSpPr>
            <a:spLocks noGrp="1"/>
          </p:cNvSpPr>
          <p:nvPr>
            <p:ph type="dt" sz="half" idx="10"/>
          </p:nvPr>
        </p:nvSpPr>
        <p:spPr/>
        <p:txBody>
          <a:bodyPr/>
          <a:lstStyle/>
          <a:p>
            <a:fld id="{331CA75F-C908-41C9-A4F8-D4DF6DE72F0C}" type="datetimeFigureOut">
              <a:rPr lang="en-US" smtClean="0"/>
              <a:t>5/10/2021</a:t>
            </a:fld>
            <a:endParaRPr lang="en-US"/>
          </a:p>
        </p:txBody>
      </p:sp>
      <p:sp>
        <p:nvSpPr>
          <p:cNvPr id="6" name="Footer Placeholder 5">
            <a:extLst>
              <a:ext uri="{FF2B5EF4-FFF2-40B4-BE49-F238E27FC236}">
                <a16:creationId xmlns:a16="http://schemas.microsoft.com/office/drawing/2014/main" id="{3DCEA2B8-7563-418F-9F2E-0B041028186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6F5449-4210-40E9-8483-348B29F2824F}"/>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50933003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996659-B61F-4212-8664-CB96C5086B5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01B2362-1798-4130-912E-6B4FF75CF79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CC1CF0-E0A2-4D62-952A-1E582056FF98}"/>
              </a:ext>
            </a:extLst>
          </p:cNvPr>
          <p:cNvSpPr>
            <a:spLocks noGrp="1"/>
          </p:cNvSpPr>
          <p:nvPr>
            <p:ph type="dt" sz="half" idx="10"/>
          </p:nvPr>
        </p:nvSpPr>
        <p:spPr/>
        <p:txBody>
          <a:bodyPr/>
          <a:lstStyle/>
          <a:p>
            <a:fld id="{331CA75F-C908-41C9-A4F8-D4DF6DE72F0C}" type="datetimeFigureOut">
              <a:rPr lang="en-US" smtClean="0"/>
              <a:t>5/10/2021</a:t>
            </a:fld>
            <a:endParaRPr lang="en-US"/>
          </a:p>
        </p:txBody>
      </p:sp>
      <p:sp>
        <p:nvSpPr>
          <p:cNvPr id="5" name="Footer Placeholder 4">
            <a:extLst>
              <a:ext uri="{FF2B5EF4-FFF2-40B4-BE49-F238E27FC236}">
                <a16:creationId xmlns:a16="http://schemas.microsoft.com/office/drawing/2014/main" id="{BF0020C9-8FED-4373-8C59-4D045D88787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35BC312-4885-42A0-B5EC-151688BB79BB}"/>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414337600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9279C01-1B5B-4E18-85B1-979150317128}"/>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9261228-5694-4696-8B6B-35B4769D4DD4}"/>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1E9D06-3E4D-47F3-A543-21ADB72B93AA}"/>
              </a:ext>
            </a:extLst>
          </p:cNvPr>
          <p:cNvSpPr>
            <a:spLocks noGrp="1"/>
          </p:cNvSpPr>
          <p:nvPr>
            <p:ph type="dt" sz="half" idx="10"/>
          </p:nvPr>
        </p:nvSpPr>
        <p:spPr/>
        <p:txBody>
          <a:bodyPr/>
          <a:lstStyle/>
          <a:p>
            <a:fld id="{331CA75F-C908-41C9-A4F8-D4DF6DE72F0C}" type="datetimeFigureOut">
              <a:rPr lang="en-US" smtClean="0"/>
              <a:t>5/10/2021</a:t>
            </a:fld>
            <a:endParaRPr lang="en-US"/>
          </a:p>
        </p:txBody>
      </p:sp>
      <p:sp>
        <p:nvSpPr>
          <p:cNvPr id="5" name="Footer Placeholder 4">
            <a:extLst>
              <a:ext uri="{FF2B5EF4-FFF2-40B4-BE49-F238E27FC236}">
                <a16:creationId xmlns:a16="http://schemas.microsoft.com/office/drawing/2014/main" id="{9BDDD088-FA1D-4EB9-9CA9-4C06C3B771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B56C38-FA1D-4825-AF8F-83AA0A281D39}"/>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5760220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Blank">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0406459"/>
      </p:ext>
    </p:extLst>
  </p:cSld>
  <p:clrMapOvr>
    <a:overrideClrMapping bg1="lt1" tx1="dk1" bg2="lt2" tx2="dk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53282D-2A5F-48CE-A68B-7247AFF486A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C89F559-25E4-402C-81E4-A5937B16E05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5031A28-47EB-48ED-B1A7-197D2FD01FE6}"/>
              </a:ext>
            </a:extLst>
          </p:cNvPr>
          <p:cNvSpPr>
            <a:spLocks noGrp="1"/>
          </p:cNvSpPr>
          <p:nvPr>
            <p:ph type="dt" sz="half" idx="10"/>
          </p:nvPr>
        </p:nvSpPr>
        <p:spPr/>
        <p:txBody>
          <a:bodyPr/>
          <a:lstStyle/>
          <a:p>
            <a:fld id="{186A59A6-7D8A-42ED-8BFF-9A6223E2DB52}" type="datetimeFigureOut">
              <a:rPr lang="en-US" smtClean="0"/>
              <a:t>5/10/2021</a:t>
            </a:fld>
            <a:endParaRPr lang="en-US"/>
          </a:p>
        </p:txBody>
      </p:sp>
      <p:sp>
        <p:nvSpPr>
          <p:cNvPr id="5" name="Footer Placeholder 4">
            <a:extLst>
              <a:ext uri="{FF2B5EF4-FFF2-40B4-BE49-F238E27FC236}">
                <a16:creationId xmlns:a16="http://schemas.microsoft.com/office/drawing/2014/main" id="{0A9DC357-1F9D-4380-9293-4A19CD694B5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BBFC44B-9446-4EC5-9ED6-2D2C5DB07BFA}"/>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338589156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27244B-7C72-412B-A692-699D90C018D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35E3E68-EAE3-4D7D-AB36-B6B328980D6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1E8348-C455-4658-B5E5-D859153982AA}"/>
              </a:ext>
            </a:extLst>
          </p:cNvPr>
          <p:cNvSpPr>
            <a:spLocks noGrp="1"/>
          </p:cNvSpPr>
          <p:nvPr>
            <p:ph type="dt" sz="half" idx="10"/>
          </p:nvPr>
        </p:nvSpPr>
        <p:spPr/>
        <p:txBody>
          <a:bodyPr/>
          <a:lstStyle/>
          <a:p>
            <a:fld id="{186A59A6-7D8A-42ED-8BFF-9A6223E2DB52}" type="datetimeFigureOut">
              <a:rPr lang="en-US" smtClean="0"/>
              <a:t>5/10/2021</a:t>
            </a:fld>
            <a:endParaRPr lang="en-US"/>
          </a:p>
        </p:txBody>
      </p:sp>
      <p:sp>
        <p:nvSpPr>
          <p:cNvPr id="5" name="Footer Placeholder 4">
            <a:extLst>
              <a:ext uri="{FF2B5EF4-FFF2-40B4-BE49-F238E27FC236}">
                <a16:creationId xmlns:a16="http://schemas.microsoft.com/office/drawing/2014/main" id="{0EE38964-7760-4DA4-BD63-9797797BEB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749268A-6A77-4EDE-B533-61DB99C803EB}"/>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209912059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A14172-D09D-4A40-8B4E-6447E3F9F804}"/>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372DCCC-E5F4-4859-A203-3EB4FB64042D}"/>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FDF30E9-CD68-4A2F-982B-ABBB93A27BC9}"/>
              </a:ext>
            </a:extLst>
          </p:cNvPr>
          <p:cNvSpPr>
            <a:spLocks noGrp="1"/>
          </p:cNvSpPr>
          <p:nvPr>
            <p:ph type="dt" sz="half" idx="10"/>
          </p:nvPr>
        </p:nvSpPr>
        <p:spPr/>
        <p:txBody>
          <a:bodyPr/>
          <a:lstStyle/>
          <a:p>
            <a:fld id="{186A59A6-7D8A-42ED-8BFF-9A6223E2DB52}" type="datetimeFigureOut">
              <a:rPr lang="en-US" smtClean="0"/>
              <a:t>5/10/2021</a:t>
            </a:fld>
            <a:endParaRPr lang="en-US"/>
          </a:p>
        </p:txBody>
      </p:sp>
      <p:sp>
        <p:nvSpPr>
          <p:cNvPr id="5" name="Footer Placeholder 4">
            <a:extLst>
              <a:ext uri="{FF2B5EF4-FFF2-40B4-BE49-F238E27FC236}">
                <a16:creationId xmlns:a16="http://schemas.microsoft.com/office/drawing/2014/main" id="{D7B9BEA6-9609-462A-B3C1-D8C745C95CA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E6539B-6212-4B79-82A9-69F3AFBB6B45}"/>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427859659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36DBEE-0B3B-4249-BFED-0D0924B3E55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91C2927-42C5-491C-886C-96B57DED601F}"/>
              </a:ext>
            </a:extLst>
          </p:cNvPr>
          <p:cNvSpPr>
            <a:spLocks noGrp="1"/>
          </p:cNvSpPr>
          <p:nvPr>
            <p:ph sz="half" idx="1"/>
          </p:nvPr>
        </p:nvSpPr>
        <p:spPr>
          <a:xfrm>
            <a:off x="8382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06F24EA-CAC7-4EDF-A08D-6B0FFF761A40}"/>
              </a:ext>
            </a:extLst>
          </p:cNvPr>
          <p:cNvSpPr>
            <a:spLocks noGrp="1"/>
          </p:cNvSpPr>
          <p:nvPr>
            <p:ph sz="half" idx="2"/>
          </p:nvPr>
        </p:nvSpPr>
        <p:spPr>
          <a:xfrm>
            <a:off x="61976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CB3671D-2CE8-44B4-BDE1-1C7B2EB68C53}"/>
              </a:ext>
            </a:extLst>
          </p:cNvPr>
          <p:cNvSpPr>
            <a:spLocks noGrp="1"/>
          </p:cNvSpPr>
          <p:nvPr>
            <p:ph type="dt" sz="half" idx="10"/>
          </p:nvPr>
        </p:nvSpPr>
        <p:spPr/>
        <p:txBody>
          <a:bodyPr/>
          <a:lstStyle/>
          <a:p>
            <a:fld id="{186A59A6-7D8A-42ED-8BFF-9A6223E2DB52}" type="datetimeFigureOut">
              <a:rPr lang="en-US" smtClean="0"/>
              <a:t>5/10/2021</a:t>
            </a:fld>
            <a:endParaRPr lang="en-US"/>
          </a:p>
        </p:txBody>
      </p:sp>
      <p:sp>
        <p:nvSpPr>
          <p:cNvPr id="6" name="Footer Placeholder 5">
            <a:extLst>
              <a:ext uri="{FF2B5EF4-FFF2-40B4-BE49-F238E27FC236}">
                <a16:creationId xmlns:a16="http://schemas.microsoft.com/office/drawing/2014/main" id="{0DBA793F-991C-4779-B4DE-568449A69E9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1E1726-6121-4C45-948F-55D46A2869E4}"/>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206047531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0B359-1653-48D2-B1E2-31A09AA0CFE6}"/>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AC38F80-BC10-499E-96DA-1AFA369370ED}"/>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E5DFBC9-576A-41F2-A5D3-5AF7EC86B6E1}"/>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CB5DA7F-AB98-4B76-9D70-253BC2E213F8}"/>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6A5053A-DD1A-400A-93E5-B094D4BBAC66}"/>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8870437-FB07-4903-ADE9-F56CA31BA99F}"/>
              </a:ext>
            </a:extLst>
          </p:cNvPr>
          <p:cNvSpPr>
            <a:spLocks noGrp="1"/>
          </p:cNvSpPr>
          <p:nvPr>
            <p:ph type="dt" sz="half" idx="10"/>
          </p:nvPr>
        </p:nvSpPr>
        <p:spPr/>
        <p:txBody>
          <a:bodyPr/>
          <a:lstStyle/>
          <a:p>
            <a:fld id="{186A59A6-7D8A-42ED-8BFF-9A6223E2DB52}" type="datetimeFigureOut">
              <a:rPr lang="en-US" smtClean="0"/>
              <a:t>5/10/2021</a:t>
            </a:fld>
            <a:endParaRPr lang="en-US"/>
          </a:p>
        </p:txBody>
      </p:sp>
      <p:sp>
        <p:nvSpPr>
          <p:cNvPr id="8" name="Footer Placeholder 7">
            <a:extLst>
              <a:ext uri="{FF2B5EF4-FFF2-40B4-BE49-F238E27FC236}">
                <a16:creationId xmlns:a16="http://schemas.microsoft.com/office/drawing/2014/main" id="{6589CEB9-0797-46AC-B5C5-3CFD38381DE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47154E3-B5F0-4A3C-9593-38D55B009855}"/>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301149022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27DC07-B3D6-4856-B59F-833C2E1B8FA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94D2227-7949-4334-AC01-C6D4EEBA87DA}"/>
              </a:ext>
            </a:extLst>
          </p:cNvPr>
          <p:cNvSpPr>
            <a:spLocks noGrp="1"/>
          </p:cNvSpPr>
          <p:nvPr>
            <p:ph type="dt" sz="half" idx="10"/>
          </p:nvPr>
        </p:nvSpPr>
        <p:spPr/>
        <p:txBody>
          <a:bodyPr/>
          <a:lstStyle/>
          <a:p>
            <a:fld id="{186A59A6-7D8A-42ED-8BFF-9A6223E2DB52}" type="datetimeFigureOut">
              <a:rPr lang="en-US" smtClean="0"/>
              <a:t>5/10/2021</a:t>
            </a:fld>
            <a:endParaRPr lang="en-US"/>
          </a:p>
        </p:txBody>
      </p:sp>
      <p:sp>
        <p:nvSpPr>
          <p:cNvPr id="4" name="Footer Placeholder 3">
            <a:extLst>
              <a:ext uri="{FF2B5EF4-FFF2-40B4-BE49-F238E27FC236}">
                <a16:creationId xmlns:a16="http://schemas.microsoft.com/office/drawing/2014/main" id="{D65F3158-8B56-4979-BECB-44E17B71A1A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A2B60D6-659A-4709-BBEF-AC9B963C1444}"/>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96152592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34D1DAE-077A-4799-BCE8-EEB5152F134C}"/>
              </a:ext>
            </a:extLst>
          </p:cNvPr>
          <p:cNvSpPr>
            <a:spLocks noGrp="1"/>
          </p:cNvSpPr>
          <p:nvPr>
            <p:ph type="dt" sz="half" idx="10"/>
          </p:nvPr>
        </p:nvSpPr>
        <p:spPr/>
        <p:txBody>
          <a:bodyPr/>
          <a:lstStyle/>
          <a:p>
            <a:fld id="{186A59A6-7D8A-42ED-8BFF-9A6223E2DB52}" type="datetimeFigureOut">
              <a:rPr lang="en-US" smtClean="0"/>
              <a:t>5/10/2021</a:t>
            </a:fld>
            <a:endParaRPr lang="en-US"/>
          </a:p>
        </p:txBody>
      </p:sp>
      <p:sp>
        <p:nvSpPr>
          <p:cNvPr id="3" name="Footer Placeholder 2">
            <a:extLst>
              <a:ext uri="{FF2B5EF4-FFF2-40B4-BE49-F238E27FC236}">
                <a16:creationId xmlns:a16="http://schemas.microsoft.com/office/drawing/2014/main" id="{0F52FC72-07F6-4016-A0AC-CB85B20073F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65C5B14-988D-4D04-9DCC-38DBA5B289DF}"/>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238543557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11B9A4-284F-4D92-B9AA-D011AD78947E}"/>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BC4FB95-38DE-4AB6-AFD0-CE16BB2BFC3B}"/>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27F5900-8AD4-4D27-8482-1571E658BF5E}"/>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596719-CA6D-4F04-B136-A8986C67DA6E}"/>
              </a:ext>
            </a:extLst>
          </p:cNvPr>
          <p:cNvSpPr>
            <a:spLocks noGrp="1"/>
          </p:cNvSpPr>
          <p:nvPr>
            <p:ph type="dt" sz="half" idx="10"/>
          </p:nvPr>
        </p:nvSpPr>
        <p:spPr/>
        <p:txBody>
          <a:bodyPr/>
          <a:lstStyle/>
          <a:p>
            <a:fld id="{186A59A6-7D8A-42ED-8BFF-9A6223E2DB52}" type="datetimeFigureOut">
              <a:rPr lang="en-US" smtClean="0"/>
              <a:t>5/10/2021</a:t>
            </a:fld>
            <a:endParaRPr lang="en-US"/>
          </a:p>
        </p:txBody>
      </p:sp>
      <p:sp>
        <p:nvSpPr>
          <p:cNvPr id="6" name="Footer Placeholder 5">
            <a:extLst>
              <a:ext uri="{FF2B5EF4-FFF2-40B4-BE49-F238E27FC236}">
                <a16:creationId xmlns:a16="http://schemas.microsoft.com/office/drawing/2014/main" id="{D3DB1C11-D3C3-4062-A639-ADBC7D19F19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89A6CE9-6380-4E9C-9A76-EA4ECEFB7E39}"/>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6517837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60E567-AEEE-4437-A39C-E9B617038A48}"/>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6A97910-D132-4A89-96CC-67BB7F4BEBC4}"/>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F582495-91B9-4239-8D35-1FB4903E66EB}"/>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FCD963F-3AEA-4669-9EB1-C10D62EFB8B9}"/>
              </a:ext>
            </a:extLst>
          </p:cNvPr>
          <p:cNvSpPr>
            <a:spLocks noGrp="1"/>
          </p:cNvSpPr>
          <p:nvPr>
            <p:ph type="dt" sz="half" idx="10"/>
          </p:nvPr>
        </p:nvSpPr>
        <p:spPr/>
        <p:txBody>
          <a:bodyPr/>
          <a:lstStyle/>
          <a:p>
            <a:fld id="{186A59A6-7D8A-42ED-8BFF-9A6223E2DB52}" type="datetimeFigureOut">
              <a:rPr lang="en-US" smtClean="0"/>
              <a:t>5/10/2021</a:t>
            </a:fld>
            <a:endParaRPr lang="en-US"/>
          </a:p>
        </p:txBody>
      </p:sp>
      <p:sp>
        <p:nvSpPr>
          <p:cNvPr id="6" name="Footer Placeholder 5">
            <a:extLst>
              <a:ext uri="{FF2B5EF4-FFF2-40B4-BE49-F238E27FC236}">
                <a16:creationId xmlns:a16="http://schemas.microsoft.com/office/drawing/2014/main" id="{3D95103E-056D-4C34-8CF8-7E5B1872ECB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2242A9-BA6B-4E20-A842-24A8832FAB9D}"/>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170564786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7D6377-B3BD-4735-8990-049594A324A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21A72B5-6326-48F6-AA88-496477205AD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D354E4-3A4A-43D3-83D1-0D35BE0827DC}"/>
              </a:ext>
            </a:extLst>
          </p:cNvPr>
          <p:cNvSpPr>
            <a:spLocks noGrp="1"/>
          </p:cNvSpPr>
          <p:nvPr>
            <p:ph type="dt" sz="half" idx="10"/>
          </p:nvPr>
        </p:nvSpPr>
        <p:spPr/>
        <p:txBody>
          <a:bodyPr/>
          <a:lstStyle/>
          <a:p>
            <a:fld id="{186A59A6-7D8A-42ED-8BFF-9A6223E2DB52}" type="datetimeFigureOut">
              <a:rPr lang="en-US" smtClean="0"/>
              <a:t>5/10/2021</a:t>
            </a:fld>
            <a:endParaRPr lang="en-US"/>
          </a:p>
        </p:txBody>
      </p:sp>
      <p:sp>
        <p:nvSpPr>
          <p:cNvPr id="5" name="Footer Placeholder 4">
            <a:extLst>
              <a:ext uri="{FF2B5EF4-FFF2-40B4-BE49-F238E27FC236}">
                <a16:creationId xmlns:a16="http://schemas.microsoft.com/office/drawing/2014/main" id="{B75FF39F-E697-4049-9D41-9B08EF23A8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2DB606-9E9A-4EF2-9666-7FD53D90C7E9}"/>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12140777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B737708-655B-4122-B724-753544C69222}" type="datetimeFigureOut">
              <a:rPr lang="zh-CN" altLang="en-US" smtClean="0"/>
              <a:t>2021/5/10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B41AFB-60C3-4E04-B62B-1B12B8C52FF3}" type="slidenum">
              <a:rPr lang="zh-CN" altLang="en-US" smtClean="0"/>
              <a:t>‹#›</a:t>
            </a:fld>
            <a:endParaRPr lang="zh-CN" altLang="en-US"/>
          </a:p>
        </p:txBody>
      </p:sp>
    </p:spTree>
    <p:extLst>
      <p:ext uri="{BB962C8B-B14F-4D97-AF65-F5344CB8AC3E}">
        <p14:creationId xmlns:p14="http://schemas.microsoft.com/office/powerpoint/2010/main" val="425587152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CCF0E4C-B3B7-4A76-9D2D-A1411BF5BE00}"/>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19F90CE-DD6A-4B1C-A139-3A9932FBAB9A}"/>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C21FBC-BB70-4C3F-8CAB-98F8E05D6CBA}"/>
              </a:ext>
            </a:extLst>
          </p:cNvPr>
          <p:cNvSpPr>
            <a:spLocks noGrp="1"/>
          </p:cNvSpPr>
          <p:nvPr>
            <p:ph type="dt" sz="half" idx="10"/>
          </p:nvPr>
        </p:nvSpPr>
        <p:spPr/>
        <p:txBody>
          <a:bodyPr/>
          <a:lstStyle/>
          <a:p>
            <a:fld id="{186A59A6-7D8A-42ED-8BFF-9A6223E2DB52}" type="datetimeFigureOut">
              <a:rPr lang="en-US" smtClean="0"/>
              <a:t>5/10/2021</a:t>
            </a:fld>
            <a:endParaRPr lang="en-US"/>
          </a:p>
        </p:txBody>
      </p:sp>
      <p:sp>
        <p:nvSpPr>
          <p:cNvPr id="5" name="Footer Placeholder 4">
            <a:extLst>
              <a:ext uri="{FF2B5EF4-FFF2-40B4-BE49-F238E27FC236}">
                <a16:creationId xmlns:a16="http://schemas.microsoft.com/office/drawing/2014/main" id="{E6E427FC-B4CC-475F-A308-21063C6E41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6D5FD8-805E-4F87-86F7-F92C4792E8B9}"/>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13905665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6_Two Column Text Layout">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F384717-39C3-4AC7-9EA1-C3EA1A638B65}"/>
              </a:ext>
            </a:extLst>
          </p:cNvPr>
          <p:cNvSpPr>
            <a:spLocks noGrp="1"/>
          </p:cNvSpPr>
          <p:nvPr>
            <p:ph type="body" sz="quarter" idx="10" hasCustomPrompt="1"/>
          </p:nvPr>
        </p:nvSpPr>
        <p:spPr>
          <a:xfrm>
            <a:off x="556800" y="787200"/>
            <a:ext cx="11078400" cy="412800"/>
          </a:xfrm>
          <a:prstGeom prst="rect">
            <a:avLst/>
          </a:prstGeom>
        </p:spPr>
        <p:txBody>
          <a:bodyPr lIns="0" tIns="0" rIns="0" bIns="0"/>
          <a:lstStyle>
            <a:lvl1pPr marL="0" indent="0">
              <a:buNone/>
              <a:defRPr sz="2667">
                <a:solidFill>
                  <a:schemeClr val="bg2"/>
                </a:solidFill>
                <a:latin typeface="+mj-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3" name="Text Placeholder 42">
            <a:extLst>
              <a:ext uri="{FF2B5EF4-FFF2-40B4-BE49-F238E27FC236}">
                <a16:creationId xmlns:a16="http://schemas.microsoft.com/office/drawing/2014/main" id="{6D6C4B20-F952-4A3C-AB73-2A06B8C3F696}"/>
              </a:ext>
            </a:extLst>
          </p:cNvPr>
          <p:cNvSpPr>
            <a:spLocks noGrp="1"/>
          </p:cNvSpPr>
          <p:nvPr>
            <p:ph type="body" sz="quarter" idx="11" hasCustomPrompt="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mj-lt"/>
              </a:defRPr>
            </a:lvl1pPr>
          </a:lstStyle>
          <a:p>
            <a:pPr lvl="0"/>
            <a:r>
              <a:rPr lang="en-US" noProof="0"/>
              <a:t>Click to edit headline</a:t>
            </a:r>
          </a:p>
        </p:txBody>
      </p:sp>
      <p:sp>
        <p:nvSpPr>
          <p:cNvPr id="6" name="Text Placeholder 3">
            <a:extLst>
              <a:ext uri="{FF2B5EF4-FFF2-40B4-BE49-F238E27FC236}">
                <a16:creationId xmlns:a16="http://schemas.microsoft.com/office/drawing/2014/main" id="{D48EFACD-CEB2-4692-815C-86D19FBB4A40}"/>
              </a:ext>
            </a:extLst>
          </p:cNvPr>
          <p:cNvSpPr>
            <a:spLocks noGrp="1"/>
          </p:cNvSpPr>
          <p:nvPr>
            <p:ph type="body" sz="quarter" idx="12"/>
          </p:nvPr>
        </p:nvSpPr>
        <p:spPr>
          <a:xfrm>
            <a:off x="556800" y="1440000"/>
            <a:ext cx="53472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mn-lt"/>
              </a:defRPr>
            </a:lvl1pPr>
            <a:lvl2pPr marL="307192" indent="0">
              <a:spcBef>
                <a:spcPts val="0"/>
              </a:spcBef>
              <a:spcAft>
                <a:spcPts val="800"/>
              </a:spcAft>
              <a:buNone/>
              <a:defRPr sz="1867">
                <a:solidFill>
                  <a:schemeClr val="tx2"/>
                </a:solidFill>
                <a:latin typeface="+mn-lt"/>
              </a:defRPr>
            </a:lvl2pPr>
            <a:lvl3pPr marL="616785" indent="0">
              <a:spcBef>
                <a:spcPts val="0"/>
              </a:spcBef>
              <a:spcAft>
                <a:spcPts val="800"/>
              </a:spcAft>
              <a:buNone/>
              <a:defRPr sz="1600">
                <a:solidFill>
                  <a:schemeClr val="tx2"/>
                </a:solidFill>
                <a:latin typeface="+mn-lt"/>
              </a:defRPr>
            </a:lvl3pPr>
            <a:lvl4pPr marL="923977" indent="0">
              <a:spcBef>
                <a:spcPts val="0"/>
              </a:spcBef>
              <a:spcAft>
                <a:spcPts val="800"/>
              </a:spcAft>
              <a:buNone/>
              <a:defRPr sz="1333">
                <a:solidFill>
                  <a:schemeClr val="tx2"/>
                </a:solidFill>
                <a:latin typeface="+mn-lt"/>
              </a:defRPr>
            </a:lvl4pPr>
            <a:lvl5pPr marL="1231169" indent="0">
              <a:spcBef>
                <a:spcPts val="0"/>
              </a:spcBef>
              <a:spcAft>
                <a:spcPts val="800"/>
              </a:spcAft>
              <a:buFont typeface="Arial" panose="020B0604020202020204" pitchFamily="34" charset="0"/>
              <a:buNone/>
              <a:defRPr sz="1067">
                <a:solidFill>
                  <a:schemeClr val="tx2"/>
                </a:solidFill>
                <a:latin typeface="+mn-lt"/>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Text Placeholder 3">
            <a:extLst>
              <a:ext uri="{FF2B5EF4-FFF2-40B4-BE49-F238E27FC236}">
                <a16:creationId xmlns:a16="http://schemas.microsoft.com/office/drawing/2014/main" id="{3CBCB907-9E7B-4CB2-B9DE-4FC3076D2A87}"/>
              </a:ext>
            </a:extLst>
          </p:cNvPr>
          <p:cNvSpPr>
            <a:spLocks noGrp="1"/>
          </p:cNvSpPr>
          <p:nvPr>
            <p:ph type="body" sz="quarter" idx="13"/>
          </p:nvPr>
        </p:nvSpPr>
        <p:spPr>
          <a:xfrm>
            <a:off x="6288000" y="1440000"/>
            <a:ext cx="53472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mn-lt"/>
              </a:defRPr>
            </a:lvl1pPr>
            <a:lvl2pPr marL="307192" indent="0">
              <a:spcBef>
                <a:spcPts val="0"/>
              </a:spcBef>
              <a:spcAft>
                <a:spcPts val="800"/>
              </a:spcAft>
              <a:buNone/>
              <a:defRPr sz="1867">
                <a:solidFill>
                  <a:schemeClr val="tx2"/>
                </a:solidFill>
                <a:latin typeface="+mn-lt"/>
              </a:defRPr>
            </a:lvl2pPr>
            <a:lvl3pPr marL="616785" indent="0">
              <a:spcBef>
                <a:spcPts val="0"/>
              </a:spcBef>
              <a:spcAft>
                <a:spcPts val="800"/>
              </a:spcAft>
              <a:buNone/>
              <a:defRPr sz="1600">
                <a:solidFill>
                  <a:schemeClr val="tx2"/>
                </a:solidFill>
                <a:latin typeface="+mn-lt"/>
              </a:defRPr>
            </a:lvl3pPr>
            <a:lvl4pPr marL="923977" indent="0">
              <a:spcBef>
                <a:spcPts val="0"/>
              </a:spcBef>
              <a:spcAft>
                <a:spcPts val="800"/>
              </a:spcAft>
              <a:buNone/>
              <a:defRPr sz="1333">
                <a:solidFill>
                  <a:schemeClr val="tx2"/>
                </a:solidFill>
                <a:latin typeface="+mn-lt"/>
              </a:defRPr>
            </a:lvl4pPr>
            <a:lvl5pPr marL="1231169" indent="0">
              <a:spcBef>
                <a:spcPts val="0"/>
              </a:spcBef>
              <a:spcAft>
                <a:spcPts val="800"/>
              </a:spcAft>
              <a:buFont typeface="Arial" panose="020B0604020202020204" pitchFamily="34" charset="0"/>
              <a:buNone/>
              <a:defRPr sz="1067">
                <a:solidFill>
                  <a:schemeClr val="tx2"/>
                </a:solidFill>
                <a:latin typeface="+mn-lt"/>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1E14DFDF-6038-42CF-9F88-F60BDA6A7F2B}"/>
              </a:ext>
            </a:extLst>
          </p:cNvPr>
          <p:cNvSpPr>
            <a:spLocks noGrp="1"/>
          </p:cNvSpPr>
          <p:nvPr>
            <p:ph type="ftr" sz="quarter" idx="14"/>
          </p:nvPr>
        </p:nvSpPr>
        <p:spPr/>
        <p:txBody>
          <a:bodyPr/>
          <a:lstStyle/>
          <a:p>
            <a:r>
              <a:rPr lang="en-GB"/>
              <a:t>&lt;Document ID: change ID in footer or remove&gt; &lt;Change information classification in footer&gt;</a:t>
            </a:r>
            <a:endParaRPr lang="en-US"/>
          </a:p>
        </p:txBody>
      </p:sp>
    </p:spTree>
    <p:extLst>
      <p:ext uri="{BB962C8B-B14F-4D97-AF65-F5344CB8AC3E}">
        <p14:creationId xmlns:p14="http://schemas.microsoft.com/office/powerpoint/2010/main" val="38282108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276F11-0B99-4E85-9CC0-419D8A6E8EA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9C7B241-8AFA-4620-BDAF-1CC07835839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2779F6D-2709-455B-83DC-C06E5953CDAA}"/>
              </a:ext>
            </a:extLst>
          </p:cNvPr>
          <p:cNvSpPr>
            <a:spLocks noGrp="1"/>
          </p:cNvSpPr>
          <p:nvPr>
            <p:ph type="dt" sz="half" idx="10"/>
          </p:nvPr>
        </p:nvSpPr>
        <p:spPr/>
        <p:txBody>
          <a:bodyPr/>
          <a:lstStyle/>
          <a:p>
            <a:fld id="{C6748C86-030F-4F43-A478-D12E6AEFF8D3}" type="datetimeFigureOut">
              <a:rPr lang="en-US" smtClean="0"/>
              <a:t>5/10/2021</a:t>
            </a:fld>
            <a:endParaRPr lang="en-US"/>
          </a:p>
        </p:txBody>
      </p:sp>
      <p:sp>
        <p:nvSpPr>
          <p:cNvPr id="5" name="Footer Placeholder 4">
            <a:extLst>
              <a:ext uri="{FF2B5EF4-FFF2-40B4-BE49-F238E27FC236}">
                <a16:creationId xmlns:a16="http://schemas.microsoft.com/office/drawing/2014/main" id="{C58CF677-5F9D-4AD1-81F1-E26E348EA2F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AF995A8-6237-455C-A6DB-7B69F45FA2ED}"/>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6413464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50D0F-C7CC-4BF9-A054-22397518049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D84F9BA-1EB5-46B1-9BE5-09E82FC8B803}"/>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5B53B1E6-4C96-4CB7-826D-8FCB63D8F0A2}"/>
              </a:ext>
            </a:extLst>
          </p:cNvPr>
          <p:cNvSpPr>
            <a:spLocks noGrp="1"/>
          </p:cNvSpPr>
          <p:nvPr>
            <p:ph type="dt" sz="half" idx="10"/>
          </p:nvPr>
        </p:nvSpPr>
        <p:spPr/>
        <p:txBody>
          <a:bodyPr/>
          <a:lstStyle/>
          <a:p>
            <a:fld id="{C6748C86-030F-4F43-A478-D12E6AEFF8D3}" type="datetimeFigureOut">
              <a:rPr lang="en-US" smtClean="0"/>
              <a:t>5/10/2021</a:t>
            </a:fld>
            <a:endParaRPr lang="en-US" dirty="0"/>
          </a:p>
        </p:txBody>
      </p:sp>
      <p:sp>
        <p:nvSpPr>
          <p:cNvPr id="5" name="Footer Placeholder 4">
            <a:extLst>
              <a:ext uri="{FF2B5EF4-FFF2-40B4-BE49-F238E27FC236}">
                <a16:creationId xmlns:a16="http://schemas.microsoft.com/office/drawing/2014/main" id="{016B7220-B5A7-4C21-BC64-FB79529F148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114070C-EAA9-4214-9EA6-9DF42DFE0ED6}"/>
              </a:ext>
            </a:extLst>
          </p:cNvPr>
          <p:cNvSpPr>
            <a:spLocks noGrp="1"/>
          </p:cNvSpPr>
          <p:nvPr>
            <p:ph type="sldNum" sz="quarter" idx="12"/>
          </p:nvPr>
        </p:nvSpPr>
        <p:spPr/>
        <p:txBody>
          <a:bodyPr/>
          <a:lstStyle/>
          <a:p>
            <a:fld id="{3BDDDCE0-C031-4745-ABD7-2112096DCCD6}" type="slidenum">
              <a:rPr lang="en-US" smtClean="0"/>
              <a:t>‹#›</a:t>
            </a:fld>
            <a:endParaRPr lang="en-US" dirty="0"/>
          </a:p>
        </p:txBody>
      </p:sp>
    </p:spTree>
    <p:extLst>
      <p:ext uri="{BB962C8B-B14F-4D97-AF65-F5344CB8AC3E}">
        <p14:creationId xmlns:p14="http://schemas.microsoft.com/office/powerpoint/2010/main" val="31220574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2D5E59-8A81-40E6-980F-36BC0B9AD9DC}"/>
              </a:ext>
            </a:extLst>
          </p:cNvPr>
          <p:cNvSpPr>
            <a:spLocks noGrp="1"/>
          </p:cNvSpPr>
          <p:nvPr>
            <p:ph type="title"/>
          </p:nvPr>
        </p:nvSpPr>
        <p:spPr>
          <a:xfrm>
            <a:off x="831851" y="1709739"/>
            <a:ext cx="10515600" cy="2852737"/>
          </a:xfrm>
        </p:spPr>
        <p:txBody>
          <a:bodyPr anchor="b"/>
          <a:lstStyle>
            <a:lvl1pPr>
              <a:defRPr sz="6000"/>
            </a:lvl1pPr>
          </a:lstStyle>
          <a:p>
            <a:r>
              <a:rPr lang="en-US" dirty="0"/>
              <a:t>Click to edit Master title style</a:t>
            </a:r>
          </a:p>
        </p:txBody>
      </p:sp>
      <p:sp>
        <p:nvSpPr>
          <p:cNvPr id="3" name="Text Placeholder 2">
            <a:extLst>
              <a:ext uri="{FF2B5EF4-FFF2-40B4-BE49-F238E27FC236}">
                <a16:creationId xmlns:a16="http://schemas.microsoft.com/office/drawing/2014/main" id="{A31EFFF8-02B9-4252-9A70-0103904316EF}"/>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F12103E-3779-4835-9FC7-AE5229360DD7}"/>
              </a:ext>
            </a:extLst>
          </p:cNvPr>
          <p:cNvSpPr>
            <a:spLocks noGrp="1"/>
          </p:cNvSpPr>
          <p:nvPr>
            <p:ph type="dt" sz="half" idx="10"/>
          </p:nvPr>
        </p:nvSpPr>
        <p:spPr/>
        <p:txBody>
          <a:bodyPr/>
          <a:lstStyle/>
          <a:p>
            <a:fld id="{C6748C86-030F-4F43-A478-D12E6AEFF8D3}" type="datetimeFigureOut">
              <a:rPr lang="en-US" smtClean="0"/>
              <a:t>5/10/2021</a:t>
            </a:fld>
            <a:endParaRPr lang="en-US" dirty="0"/>
          </a:p>
        </p:txBody>
      </p:sp>
      <p:sp>
        <p:nvSpPr>
          <p:cNvPr id="5" name="Footer Placeholder 4">
            <a:extLst>
              <a:ext uri="{FF2B5EF4-FFF2-40B4-BE49-F238E27FC236}">
                <a16:creationId xmlns:a16="http://schemas.microsoft.com/office/drawing/2014/main" id="{692ABDF6-4AE9-4D22-8F0C-12C44083A75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877A0DA-85F4-470A-868E-BCAC50B86F5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13490292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3.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4.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5.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76463" y="6533833"/>
            <a:ext cx="8225367" cy="215444"/>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a:p>
        </p:txBody>
      </p:sp>
      <p:sp>
        <p:nvSpPr>
          <p:cNvPr id="1027"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8" name="Text Placeholder 2"/>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925476" y="6454459"/>
            <a:ext cx="7297560" cy="403541"/>
          </a:xfrm>
          <a:prstGeom prst="rect">
            <a:avLst/>
          </a:prstGeom>
          <a:noFill/>
        </p:spPr>
        <p:txBody>
          <a:bodyPr anchor="ctr">
            <a:norm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SA2#144E</a:t>
            </a:r>
            <a:r>
              <a:rPr lang="en-US" altLang="de-DE" sz="1200" dirty="0">
                <a:solidFill>
                  <a:schemeClr val="bg1"/>
                </a:solidFill>
              </a:rPr>
              <a:t> (e-meeting), April 12 – 16, 2021</a:t>
            </a:r>
          </a:p>
        </p:txBody>
      </p:sp>
      <p:sp>
        <p:nvSpPr>
          <p:cNvPr id="12" name="Oval 11"/>
          <p:cNvSpPr/>
          <p:nvPr userDrawn="1"/>
        </p:nvSpPr>
        <p:spPr bwMode="auto">
          <a:xfrm>
            <a:off x="11091334" y="645445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sz="1000" b="1" smtClean="0"/>
              <a:pPr algn="ctr">
                <a:defRPr/>
              </a:pPr>
              <a:t>‹#›</a:t>
            </a:fld>
            <a:endParaRPr lang="en-GB" altLang="en-US" sz="1000" b="1" dirty="0"/>
          </a:p>
          <a:p>
            <a:pPr>
              <a:defRPr/>
            </a:pPr>
            <a:endParaRPr lang="en-GB" altLang="en-US" sz="1000" dirty="0"/>
          </a:p>
        </p:txBody>
      </p:sp>
      <p:sp>
        <p:nvSpPr>
          <p:cNvPr id="1031" name="Rectangle 15"/>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a:solidFill>
                  <a:schemeClr val="bg1"/>
                </a:solidFill>
              </a:rPr>
              <a:t>© 3GPP 2012</a:t>
            </a:r>
            <a:endParaRPr lang="en-GB" altLang="en-US" sz="1000"/>
          </a:p>
        </p:txBody>
      </p:sp>
      <p:sp>
        <p:nvSpPr>
          <p:cNvPr id="1032" name="Rectangle 16"/>
          <p:cNvSpPr>
            <a:spLocks noChangeArrowheads="1"/>
          </p:cNvSpPr>
          <p:nvPr userDrawn="1"/>
        </p:nvSpPr>
        <p:spPr bwMode="auto">
          <a:xfrm>
            <a:off x="9918701" y="6533833"/>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t>© 3GPP 2021</a:t>
            </a:r>
          </a:p>
        </p:txBody>
      </p:sp>
      <p:pic>
        <p:nvPicPr>
          <p:cNvPr id="1033" name="Picture 10" descr="3GPP_TM_RD.jpg"/>
          <p:cNvPicPr>
            <a:picLocks noChangeAspect="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10661227" y="26986"/>
            <a:ext cx="1342813"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71" r:id="rId4"/>
    <p:sldLayoutId id="2147483820" r:id="rId5"/>
    <p:sldLayoutId id="2147483821" r:id="rId6"/>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9"/>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C811FE6-D3DF-4315-ACAA-3E3CC20E6CCE}"/>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9C4C48E5-00D9-4325-B199-EA4DCC015D7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EBA84601-1F95-438A-9FB4-A9AC750E4820}"/>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748C86-030F-4F43-A478-D12E6AEFF8D3}" type="datetimeFigureOut">
              <a:rPr lang="en-US" smtClean="0"/>
              <a:pPr/>
              <a:t>5/10/2021</a:t>
            </a:fld>
            <a:endParaRPr lang="en-US" dirty="0"/>
          </a:p>
        </p:txBody>
      </p:sp>
      <p:sp>
        <p:nvSpPr>
          <p:cNvPr id="5" name="Footer Placeholder 4">
            <a:extLst>
              <a:ext uri="{FF2B5EF4-FFF2-40B4-BE49-F238E27FC236}">
                <a16:creationId xmlns:a16="http://schemas.microsoft.com/office/drawing/2014/main" id="{7141AEA2-8304-4EB9-B459-2EBBFD9ADF13}"/>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D5263B77-7D1D-49CC-B8D2-002838112336}"/>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DDDCE0-C031-4745-ABD7-2112096DCCD6}" type="slidenum">
              <a:rPr lang="en-US" smtClean="0"/>
              <a:t>‹#›</a:t>
            </a:fld>
            <a:endParaRPr lang="en-US"/>
          </a:p>
        </p:txBody>
      </p:sp>
    </p:spTree>
    <p:extLst>
      <p:ext uri="{BB962C8B-B14F-4D97-AF65-F5344CB8AC3E}">
        <p14:creationId xmlns:p14="http://schemas.microsoft.com/office/powerpoint/2010/main" val="3217817491"/>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6499BDA-7A1E-4662-89E4-86AF727D8727}"/>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AAD9EB5-2FAE-433E-8916-00D5391EA56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704BF5-F7AF-4CF3-BAF8-B1F77EDFDA5D}"/>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CA202C-DF3B-4AF6-A4EB-1CACB965A9D2}" type="datetimeFigureOut">
              <a:rPr lang="en-US" smtClean="0"/>
              <a:t>5/10/2021</a:t>
            </a:fld>
            <a:endParaRPr lang="en-US"/>
          </a:p>
        </p:txBody>
      </p:sp>
      <p:sp>
        <p:nvSpPr>
          <p:cNvPr id="5" name="Footer Placeholder 4">
            <a:extLst>
              <a:ext uri="{FF2B5EF4-FFF2-40B4-BE49-F238E27FC236}">
                <a16:creationId xmlns:a16="http://schemas.microsoft.com/office/drawing/2014/main" id="{AB286779-4A68-48A3-A98D-0D85A44C0BD8}"/>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79EFB7B-396F-4D53-A5CF-8B7721FD44AA}"/>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549158-77BA-47EF-8C41-D6084643CAC6}" type="slidenum">
              <a:rPr lang="en-US" smtClean="0"/>
              <a:t>‹#›</a:t>
            </a:fld>
            <a:endParaRPr lang="en-US"/>
          </a:p>
        </p:txBody>
      </p:sp>
    </p:spTree>
    <p:extLst>
      <p:ext uri="{BB962C8B-B14F-4D97-AF65-F5344CB8AC3E}">
        <p14:creationId xmlns:p14="http://schemas.microsoft.com/office/powerpoint/2010/main" val="2903804183"/>
      </p:ext>
    </p:extLst>
  </p:cSld>
  <p:clrMap bg1="lt1" tx1="dk1" bg2="lt2" tx2="dk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 id="2147483802" r:id="rId6"/>
    <p:sldLayoutId id="2147483803" r:id="rId7"/>
    <p:sldLayoutId id="2147483804" r:id="rId8"/>
    <p:sldLayoutId id="2147483805" r:id="rId9"/>
    <p:sldLayoutId id="2147483806" r:id="rId10"/>
    <p:sldLayoutId id="21474838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5EE7E6B-2100-4CB2-8DAF-68EB9E6FE353}"/>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06F0D49-74B4-4263-94E4-A9C5CD9DBF0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F0D2AEA-D9C5-420B-B209-498F6FD68B7F}"/>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1CA75F-C908-41C9-A4F8-D4DF6DE72F0C}" type="datetimeFigureOut">
              <a:rPr lang="en-US" smtClean="0"/>
              <a:t>5/10/2021</a:t>
            </a:fld>
            <a:endParaRPr lang="en-US"/>
          </a:p>
        </p:txBody>
      </p:sp>
      <p:sp>
        <p:nvSpPr>
          <p:cNvPr id="5" name="Footer Placeholder 4">
            <a:extLst>
              <a:ext uri="{FF2B5EF4-FFF2-40B4-BE49-F238E27FC236}">
                <a16:creationId xmlns:a16="http://schemas.microsoft.com/office/drawing/2014/main" id="{54E5F8A4-9A89-4F54-8623-E083D887603F}"/>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E686C79-342A-4AFE-8262-70BA082D6542}"/>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FC8E38-B364-4556-8D74-7CEE48C00BD5}" type="slidenum">
              <a:rPr lang="en-US" smtClean="0"/>
              <a:t>‹#›</a:t>
            </a:fld>
            <a:endParaRPr lang="en-US"/>
          </a:p>
        </p:txBody>
      </p:sp>
    </p:spTree>
    <p:extLst>
      <p:ext uri="{BB962C8B-B14F-4D97-AF65-F5344CB8AC3E}">
        <p14:creationId xmlns:p14="http://schemas.microsoft.com/office/powerpoint/2010/main" val="942337192"/>
      </p:ext>
    </p:extLst>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3D5B7E3-255C-4BA2-A29E-10E97B3A6E04}"/>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AD498D9-3964-45ED-9D43-CBE74F5A855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2309E91-89F8-4D94-91E9-BB533E0484A8}"/>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6A59A6-7D8A-42ED-8BFF-9A6223E2DB52}" type="datetimeFigureOut">
              <a:rPr lang="en-US" smtClean="0"/>
              <a:t>5/10/2021</a:t>
            </a:fld>
            <a:endParaRPr lang="en-US"/>
          </a:p>
        </p:txBody>
      </p:sp>
      <p:sp>
        <p:nvSpPr>
          <p:cNvPr id="5" name="Footer Placeholder 4">
            <a:extLst>
              <a:ext uri="{FF2B5EF4-FFF2-40B4-BE49-F238E27FC236}">
                <a16:creationId xmlns:a16="http://schemas.microsoft.com/office/drawing/2014/main" id="{1C6866E6-AB09-49E4-AE6C-7BE740EA5258}"/>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DE3E76B-1E9D-40F8-A618-12F41CE3BD62}"/>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897966-1049-43E8-8521-41C9D4D765C9}" type="slidenum">
              <a:rPr lang="en-US" smtClean="0"/>
              <a:t>‹#›</a:t>
            </a:fld>
            <a:endParaRPr lang="en-US"/>
          </a:p>
        </p:txBody>
      </p:sp>
    </p:spTree>
    <p:extLst>
      <p:ext uri="{BB962C8B-B14F-4D97-AF65-F5344CB8AC3E}">
        <p14:creationId xmlns:p14="http://schemas.microsoft.com/office/powerpoint/2010/main" val="4289985835"/>
      </p:ext>
    </p:extLst>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package" Target="../embeddings/Microsoft_Visio_Drawing4.vsdx"/><Relationship Id="rId2" Type="http://schemas.openxmlformats.org/officeDocument/2006/relationships/slideLayout" Target="../slideLayouts/slideLayout6.xml"/><Relationship Id="rId1" Type="http://schemas.openxmlformats.org/officeDocument/2006/relationships/vmlDrawing" Target="../drawings/vmlDrawing4.vml"/><Relationship Id="rId4" Type="http://schemas.openxmlformats.org/officeDocument/2006/relationships/image" Target="../media/image7.emf"/></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Visio_Drawing.vsdx"/><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2.png"/><Relationship Id="rId4" Type="http://schemas.openxmlformats.org/officeDocument/2006/relationships/image" Target="../media/image3.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Visio_Drawing1.vsdx"/><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4.emf"/></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Visio_Drawing2.vsdx"/><Relationship Id="rId7" Type="http://schemas.openxmlformats.org/officeDocument/2006/relationships/comments" Target="../comments/comment1.xml"/><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6.emf"/><Relationship Id="rId5" Type="http://schemas.openxmlformats.org/officeDocument/2006/relationships/package" Target="../embeddings/Microsoft_Visio_Drawing3.vsdx"/><Relationship Id="rId4" Type="http://schemas.openxmlformats.org/officeDocument/2006/relationships/image" Target="../media/image5.em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1918447" y="1882492"/>
            <a:ext cx="6974542" cy="1810967"/>
          </a:xfrm>
        </p:spPr>
        <p:txBody>
          <a:bodyPr/>
          <a:lstStyle/>
          <a:p>
            <a:pPr marL="0" indent="0" eaLnBrk="1" hangingPunct="1">
              <a:lnSpc>
                <a:spcPct val="110000"/>
              </a:lnSpc>
              <a:spcBef>
                <a:spcPts val="0"/>
              </a:spcBef>
              <a:buNone/>
            </a:pPr>
            <a:r>
              <a:rPr lang="en-US" sz="3200" b="1" dirty="0"/>
              <a:t>PCF authorizing MBS Session policy</a:t>
            </a:r>
            <a:br>
              <a:rPr lang="en-GB" sz="2400" b="1" dirty="0"/>
            </a:br>
            <a:br>
              <a:rPr lang="en-US" dirty="0"/>
            </a:br>
            <a:r>
              <a:rPr lang="en-US" dirty="0"/>
              <a:t>	</a:t>
            </a:r>
            <a:r>
              <a:rPr lang="en-US" sz="2400" dirty="0"/>
              <a:t>- For discussion</a:t>
            </a:r>
            <a:endParaRPr lang="fr-FR" altLang="de-DE" sz="1400" dirty="0">
              <a:effectLst>
                <a:outerShdw blurRad="38100" dist="38100" dir="2700000" algn="tl">
                  <a:srgbClr val="000000">
                    <a:alpha val="43137"/>
                  </a:srgbClr>
                </a:outerShdw>
              </a:effectLst>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A7A76D-53EA-4320-AAB3-8CD74EC73D64}"/>
              </a:ext>
            </a:extLst>
          </p:cNvPr>
          <p:cNvSpPr>
            <a:spLocks noGrp="1"/>
          </p:cNvSpPr>
          <p:nvPr>
            <p:ph idx="1"/>
          </p:nvPr>
        </p:nvSpPr>
        <p:spPr>
          <a:xfrm>
            <a:off x="271182" y="1082675"/>
            <a:ext cx="11184467" cy="1390649"/>
          </a:xfrm>
        </p:spPr>
        <p:txBody>
          <a:bodyPr/>
          <a:lstStyle/>
          <a:p>
            <a:r>
              <a:rPr lang="de-DE" sz="2400" dirty="0"/>
              <a:t>Option 1</a:t>
            </a:r>
          </a:p>
          <a:p>
            <a:pPr lvl="1"/>
            <a:r>
              <a:rPr lang="de-DE" sz="2000" dirty="0" err="1"/>
              <a:t>Unclear</a:t>
            </a:r>
            <a:r>
              <a:rPr lang="de-DE" sz="2000" dirty="0"/>
              <a:t> </a:t>
            </a:r>
            <a:r>
              <a:rPr lang="de-DE" sz="2000" dirty="0" err="1"/>
              <a:t>how</a:t>
            </a:r>
            <a:r>
              <a:rPr lang="de-DE" sz="2000" dirty="0"/>
              <a:t> </a:t>
            </a:r>
            <a:r>
              <a:rPr lang="de-DE" sz="2000" dirty="0" err="1"/>
              <a:t>policy</a:t>
            </a:r>
            <a:r>
              <a:rPr lang="de-DE" sz="2000" dirty="0"/>
              <a:t> </a:t>
            </a:r>
            <a:r>
              <a:rPr lang="de-DE" sz="2000" dirty="0" err="1"/>
              <a:t>authorization</a:t>
            </a:r>
            <a:r>
              <a:rPr lang="de-DE" sz="2000" dirty="0"/>
              <a:t> </a:t>
            </a:r>
            <a:r>
              <a:rPr lang="de-DE" sz="2000" dirty="0" err="1"/>
              <a:t>requests</a:t>
            </a:r>
            <a:r>
              <a:rPr lang="de-DE" sz="2000" dirty="0"/>
              <a:t> </a:t>
            </a:r>
            <a:r>
              <a:rPr lang="de-DE" sz="2000" dirty="0" err="1"/>
              <a:t>can</a:t>
            </a:r>
            <a:r>
              <a:rPr lang="de-DE" sz="2000" dirty="0"/>
              <a:t> </a:t>
            </a:r>
            <a:r>
              <a:rPr lang="de-DE" sz="2000" dirty="0" err="1"/>
              <a:t>be</a:t>
            </a:r>
            <a:r>
              <a:rPr lang="de-DE" sz="2000" dirty="0"/>
              <a:t> </a:t>
            </a:r>
            <a:r>
              <a:rPr lang="de-DE" sz="2000" dirty="0" err="1"/>
              <a:t>rejected</a:t>
            </a:r>
            <a:endParaRPr lang="de-DE" sz="2000" dirty="0"/>
          </a:p>
          <a:p>
            <a:pPr lvl="1"/>
            <a:r>
              <a:rPr lang="de-DE" sz="2000" dirty="0"/>
              <a:t>Large </a:t>
            </a:r>
            <a:r>
              <a:rPr lang="de-DE" sz="2000" dirty="0" err="1"/>
              <a:t>containers</a:t>
            </a:r>
            <a:r>
              <a:rPr lang="de-DE" sz="2000" dirty="0"/>
              <a:t> </a:t>
            </a:r>
            <a:r>
              <a:rPr lang="de-DE" sz="2000" dirty="0" err="1"/>
              <a:t>might</a:t>
            </a:r>
            <a:r>
              <a:rPr lang="de-DE" sz="2000" dirty="0"/>
              <a:t> </a:t>
            </a:r>
            <a:r>
              <a:rPr lang="de-DE" sz="2000" dirty="0" err="1"/>
              <a:t>be</a:t>
            </a:r>
            <a:r>
              <a:rPr lang="de-DE" sz="2000" dirty="0"/>
              <a:t> </a:t>
            </a:r>
            <a:r>
              <a:rPr lang="de-DE" sz="2000" dirty="0" err="1"/>
              <a:t>required</a:t>
            </a:r>
            <a:r>
              <a:rPr lang="de-DE" sz="2000" dirty="0"/>
              <a:t> </a:t>
            </a:r>
            <a:r>
              <a:rPr lang="de-DE" sz="2000" dirty="0" err="1"/>
              <a:t>for</a:t>
            </a:r>
            <a:r>
              <a:rPr lang="de-DE" sz="2000" dirty="0"/>
              <a:t> </a:t>
            </a:r>
            <a:r>
              <a:rPr lang="de-DE" sz="2000" dirty="0" err="1"/>
              <a:t>service</a:t>
            </a:r>
            <a:r>
              <a:rPr lang="de-DE" sz="2000" dirty="0"/>
              <a:t> </a:t>
            </a:r>
            <a:r>
              <a:rPr lang="de-DE" sz="2000" dirty="0" err="1"/>
              <a:t>decription</a:t>
            </a:r>
            <a:endParaRPr lang="de-DE" sz="2000" dirty="0"/>
          </a:p>
          <a:p>
            <a:pPr lvl="1"/>
            <a:r>
              <a:rPr lang="de-DE" sz="2000" dirty="0"/>
              <a:t>MB-SMF </a:t>
            </a:r>
            <a:r>
              <a:rPr lang="de-DE" sz="2000" dirty="0" err="1"/>
              <a:t>would</a:t>
            </a:r>
            <a:r>
              <a:rPr lang="de-DE" sz="2000" dirty="0"/>
              <a:t> </a:t>
            </a:r>
            <a:r>
              <a:rPr lang="de-DE" sz="2000" dirty="0" err="1"/>
              <a:t>be</a:t>
            </a:r>
            <a:r>
              <a:rPr lang="de-DE" sz="2000" dirty="0"/>
              <a:t> </a:t>
            </a:r>
            <a:r>
              <a:rPr lang="de-DE" sz="2000" dirty="0" err="1"/>
              <a:t>affected</a:t>
            </a:r>
            <a:r>
              <a:rPr lang="de-DE" sz="2000" dirty="0"/>
              <a:t> </a:t>
            </a:r>
            <a:r>
              <a:rPr lang="de-DE" sz="2000" dirty="0" err="1"/>
              <a:t>for</a:t>
            </a:r>
            <a:r>
              <a:rPr lang="de-DE" sz="2000" dirty="0"/>
              <a:t> </a:t>
            </a:r>
            <a:r>
              <a:rPr lang="de-DE" sz="2000" dirty="0" err="1"/>
              <a:t>service</a:t>
            </a:r>
            <a:r>
              <a:rPr lang="de-DE" sz="2000" dirty="0"/>
              <a:t> </a:t>
            </a:r>
            <a:r>
              <a:rPr lang="de-DE" sz="2000" dirty="0" err="1"/>
              <a:t>informnation</a:t>
            </a:r>
            <a:r>
              <a:rPr lang="de-DE" sz="2000" dirty="0"/>
              <a:t> </a:t>
            </a:r>
            <a:r>
              <a:rPr lang="de-DE" sz="2000" dirty="0" err="1"/>
              <a:t>updates</a:t>
            </a:r>
            <a:r>
              <a:rPr lang="de-DE" sz="2000" dirty="0"/>
              <a:t> </a:t>
            </a:r>
            <a:r>
              <a:rPr lang="de-DE" sz="2000" dirty="0" err="1"/>
              <a:t>even</a:t>
            </a:r>
            <a:r>
              <a:rPr lang="de-DE" sz="2000" dirty="0"/>
              <a:t> </a:t>
            </a:r>
            <a:r>
              <a:rPr lang="de-DE" sz="2000" dirty="0" err="1"/>
              <a:t>if</a:t>
            </a:r>
            <a:r>
              <a:rPr lang="de-DE" sz="2000" dirty="0"/>
              <a:t> PCF </a:t>
            </a:r>
            <a:r>
              <a:rPr lang="de-DE" sz="2000" dirty="0" err="1"/>
              <a:t>does</a:t>
            </a:r>
            <a:r>
              <a:rPr lang="de-DE" sz="2000" dirty="0"/>
              <a:t> not </a:t>
            </a:r>
            <a:r>
              <a:rPr lang="de-DE" sz="2000" dirty="0" err="1"/>
              <a:t>updated</a:t>
            </a:r>
            <a:r>
              <a:rPr lang="de-DE" sz="2000" dirty="0"/>
              <a:t> </a:t>
            </a:r>
            <a:r>
              <a:rPr lang="de-DE" sz="2000" dirty="0" err="1"/>
              <a:t>authorized</a:t>
            </a:r>
            <a:r>
              <a:rPr lang="de-DE" sz="2000" dirty="0"/>
              <a:t> </a:t>
            </a:r>
            <a:r>
              <a:rPr lang="de-DE" sz="2000" dirty="0" err="1"/>
              <a:t>QoS</a:t>
            </a:r>
            <a:endParaRPr lang="de-DE" sz="2000" dirty="0"/>
          </a:p>
          <a:p>
            <a:pPr lvl="1"/>
            <a:r>
              <a:rPr lang="de-DE" sz="2000" dirty="0" err="1"/>
              <a:t>Unclear</a:t>
            </a:r>
            <a:r>
              <a:rPr lang="de-DE" sz="2000" dirty="0"/>
              <a:t> </a:t>
            </a:r>
            <a:r>
              <a:rPr lang="de-DE" sz="2000" dirty="0" err="1"/>
              <a:t>how</a:t>
            </a:r>
            <a:r>
              <a:rPr lang="de-DE" sz="2000" dirty="0"/>
              <a:t> PCF </a:t>
            </a:r>
            <a:r>
              <a:rPr lang="de-DE" sz="2000" dirty="0" err="1"/>
              <a:t>can</a:t>
            </a:r>
            <a:r>
              <a:rPr lang="de-DE" sz="2000" dirty="0"/>
              <a:t> </a:t>
            </a:r>
            <a:r>
              <a:rPr lang="de-DE" sz="2000" dirty="0" err="1"/>
              <a:t>use</a:t>
            </a:r>
            <a:r>
              <a:rPr lang="de-DE" sz="2000" dirty="0"/>
              <a:t> </a:t>
            </a:r>
            <a:r>
              <a:rPr lang="de-DE" sz="2000" dirty="0" err="1"/>
              <a:t>preconfigurede</a:t>
            </a:r>
            <a:r>
              <a:rPr lang="de-DE" sz="2000" dirty="0"/>
              <a:t> </a:t>
            </a:r>
            <a:r>
              <a:rPr lang="de-DE" sz="2000" dirty="0" err="1"/>
              <a:t>input</a:t>
            </a:r>
            <a:r>
              <a:rPr lang="de-DE" sz="2000" dirty="0"/>
              <a:t> </a:t>
            </a:r>
            <a:r>
              <a:rPr lang="de-DE" sz="2000" dirty="0" err="1"/>
              <a:t>for</a:t>
            </a:r>
            <a:r>
              <a:rPr lang="de-DE" sz="2000" dirty="0"/>
              <a:t> </a:t>
            </a:r>
            <a:r>
              <a:rPr lang="de-DE" sz="2000" dirty="0" err="1"/>
              <a:t>policy</a:t>
            </a:r>
            <a:r>
              <a:rPr lang="de-DE" sz="2000" dirty="0"/>
              <a:t> </a:t>
            </a:r>
            <a:r>
              <a:rPr lang="de-DE" sz="2000" dirty="0" err="1"/>
              <a:t>decisions</a:t>
            </a:r>
            <a:r>
              <a:rPr lang="de-DE" sz="2000" dirty="0"/>
              <a:t> (</a:t>
            </a:r>
            <a:r>
              <a:rPr lang="de-DE" sz="2000" dirty="0" err="1"/>
              <a:t>without</a:t>
            </a:r>
            <a:r>
              <a:rPr lang="de-DE" sz="2000" dirty="0"/>
              <a:t> </a:t>
            </a:r>
            <a:r>
              <a:rPr lang="de-DE" sz="2000" dirty="0" err="1"/>
              <a:t>database</a:t>
            </a:r>
            <a:r>
              <a:rPr lang="de-DE" sz="2000" dirty="0"/>
              <a:t> </a:t>
            </a:r>
            <a:r>
              <a:rPr lang="de-DE" sz="2000" dirty="0" err="1"/>
              <a:t>access</a:t>
            </a:r>
            <a:r>
              <a:rPr lang="de-DE" sz="2000" dirty="0"/>
              <a:t>)</a:t>
            </a:r>
          </a:p>
          <a:p>
            <a:r>
              <a:rPr lang="de-DE" sz="2400" dirty="0"/>
              <a:t>Option 2 (</a:t>
            </a:r>
            <a:r>
              <a:rPr lang="de-DE" sz="2400" dirty="0" err="1"/>
              <a:t>already</a:t>
            </a:r>
            <a:r>
              <a:rPr lang="de-DE" sz="2400" dirty="0"/>
              <a:t> </a:t>
            </a:r>
            <a:r>
              <a:rPr lang="de-DE" sz="2400" dirty="0" err="1"/>
              <a:t>withdrawn</a:t>
            </a:r>
            <a:r>
              <a:rPr lang="de-DE" sz="2400" dirty="0"/>
              <a:t>)</a:t>
            </a:r>
          </a:p>
          <a:p>
            <a:pPr lvl="1"/>
            <a:r>
              <a:rPr lang="de-DE" sz="2000" dirty="0"/>
              <a:t>Substantial </a:t>
            </a:r>
            <a:r>
              <a:rPr lang="de-DE" sz="2000" dirty="0" err="1"/>
              <a:t>change</a:t>
            </a:r>
            <a:r>
              <a:rPr lang="de-DE" sz="2000" dirty="0"/>
              <a:t> </a:t>
            </a:r>
            <a:r>
              <a:rPr lang="de-DE" sz="2000" dirty="0" err="1"/>
              <a:t>of</a:t>
            </a:r>
            <a:r>
              <a:rPr lang="de-DE" sz="2000" dirty="0"/>
              <a:t> MB-SMF PCF </a:t>
            </a:r>
            <a:r>
              <a:rPr lang="de-DE" sz="2000" dirty="0" err="1"/>
              <a:t>interactions</a:t>
            </a:r>
            <a:r>
              <a:rPr lang="de-DE" sz="2000" dirty="0"/>
              <a:t> </a:t>
            </a:r>
            <a:r>
              <a:rPr lang="de-DE" sz="2000" dirty="0" err="1"/>
              <a:t>compared</a:t>
            </a:r>
            <a:r>
              <a:rPr lang="de-DE" sz="2000" dirty="0"/>
              <a:t> </a:t>
            </a:r>
            <a:r>
              <a:rPr lang="de-DE" sz="2000" dirty="0" err="1"/>
              <a:t>to</a:t>
            </a:r>
            <a:r>
              <a:rPr lang="de-DE" sz="2000" dirty="0"/>
              <a:t> </a:t>
            </a:r>
            <a:r>
              <a:rPr lang="de-DE" sz="2000" dirty="0" err="1"/>
              <a:t>existing</a:t>
            </a:r>
            <a:r>
              <a:rPr lang="de-DE" sz="2000" dirty="0"/>
              <a:t> </a:t>
            </a:r>
            <a:r>
              <a:rPr lang="de-DE" sz="2000" dirty="0" err="1"/>
              <a:t>PCF_SmPolicyControl</a:t>
            </a:r>
            <a:r>
              <a:rPr lang="de-DE" sz="2000" dirty="0"/>
              <a:t> (</a:t>
            </a:r>
            <a:r>
              <a:rPr lang="de-DE" sz="2000" dirty="0" err="1"/>
              <a:t>might</a:t>
            </a:r>
            <a:r>
              <a:rPr lang="de-DE" sz="2000" dirty="0"/>
              <a:t> </a:t>
            </a:r>
            <a:r>
              <a:rPr lang="de-DE" sz="2000" dirty="0" err="1"/>
              <a:t>become</a:t>
            </a:r>
            <a:r>
              <a:rPr lang="de-DE" sz="2000" dirty="0"/>
              <a:t> an MB-SMF </a:t>
            </a:r>
            <a:r>
              <a:rPr lang="de-DE" sz="2000" dirty="0" err="1"/>
              <a:t>service</a:t>
            </a:r>
            <a:r>
              <a:rPr lang="de-DE" sz="2000" dirty="0"/>
              <a:t>)</a:t>
            </a:r>
          </a:p>
          <a:p>
            <a:pPr lvl="1"/>
            <a:r>
              <a:rPr lang="de-DE" sz="2000" dirty="0" err="1"/>
              <a:t>Unclear</a:t>
            </a:r>
            <a:r>
              <a:rPr lang="de-DE" sz="2000" dirty="0"/>
              <a:t> </a:t>
            </a:r>
            <a:r>
              <a:rPr lang="de-DE" sz="2000" dirty="0" err="1"/>
              <a:t>how</a:t>
            </a:r>
            <a:r>
              <a:rPr lang="de-DE" sz="2000" dirty="0"/>
              <a:t> PCF </a:t>
            </a:r>
            <a:r>
              <a:rPr lang="de-DE" sz="2000" dirty="0" err="1"/>
              <a:t>can</a:t>
            </a:r>
            <a:r>
              <a:rPr lang="de-DE" sz="2000" dirty="0"/>
              <a:t> </a:t>
            </a:r>
            <a:r>
              <a:rPr lang="de-DE" sz="2000" dirty="0" err="1"/>
              <a:t>use</a:t>
            </a:r>
            <a:r>
              <a:rPr lang="de-DE" sz="2000" dirty="0"/>
              <a:t> </a:t>
            </a:r>
            <a:r>
              <a:rPr lang="de-DE" sz="2000" dirty="0" err="1"/>
              <a:t>preconfigurede</a:t>
            </a:r>
            <a:r>
              <a:rPr lang="de-DE" sz="2000" dirty="0"/>
              <a:t> </a:t>
            </a:r>
            <a:r>
              <a:rPr lang="de-DE" sz="2000" dirty="0" err="1"/>
              <a:t>input</a:t>
            </a:r>
            <a:r>
              <a:rPr lang="de-DE" sz="2000" dirty="0"/>
              <a:t> </a:t>
            </a:r>
            <a:r>
              <a:rPr lang="de-DE" sz="2000" dirty="0" err="1"/>
              <a:t>for</a:t>
            </a:r>
            <a:r>
              <a:rPr lang="de-DE" sz="2000" dirty="0"/>
              <a:t> </a:t>
            </a:r>
            <a:r>
              <a:rPr lang="de-DE" sz="2000" dirty="0" err="1"/>
              <a:t>policy</a:t>
            </a:r>
            <a:r>
              <a:rPr lang="de-DE" sz="2000" dirty="0"/>
              <a:t> </a:t>
            </a:r>
            <a:r>
              <a:rPr lang="de-DE" sz="2000" dirty="0" err="1"/>
              <a:t>decisions</a:t>
            </a:r>
            <a:r>
              <a:rPr lang="de-DE" sz="2000" dirty="0"/>
              <a:t> (</a:t>
            </a:r>
            <a:r>
              <a:rPr lang="de-DE" sz="2000" dirty="0" err="1"/>
              <a:t>without</a:t>
            </a:r>
            <a:r>
              <a:rPr lang="de-DE" sz="2000" dirty="0"/>
              <a:t> </a:t>
            </a:r>
            <a:r>
              <a:rPr lang="de-DE" sz="2000" dirty="0" err="1"/>
              <a:t>database</a:t>
            </a:r>
            <a:r>
              <a:rPr lang="de-DE" sz="2000" dirty="0"/>
              <a:t> </a:t>
            </a:r>
            <a:r>
              <a:rPr lang="de-DE" sz="2000" dirty="0" err="1"/>
              <a:t>access</a:t>
            </a:r>
            <a:r>
              <a:rPr lang="de-DE" sz="2000" dirty="0"/>
              <a:t>)</a:t>
            </a:r>
          </a:p>
          <a:p>
            <a:r>
              <a:rPr lang="de-DE" sz="2400" dirty="0"/>
              <a:t>Option 3</a:t>
            </a:r>
          </a:p>
          <a:p>
            <a:pPr lvl="1"/>
            <a:r>
              <a:rPr lang="de-DE" sz="2000" dirty="0" err="1"/>
              <a:t>Aims</a:t>
            </a:r>
            <a:r>
              <a:rPr lang="de-DE" sz="2000" dirty="0"/>
              <a:t> </a:t>
            </a:r>
            <a:r>
              <a:rPr lang="de-DE" sz="2000" dirty="0" err="1"/>
              <a:t>for</a:t>
            </a:r>
            <a:r>
              <a:rPr lang="de-DE" sz="2000" dirty="0"/>
              <a:t> </a:t>
            </a:r>
            <a:r>
              <a:rPr lang="de-DE" sz="2000" dirty="0" err="1"/>
              <a:t>alignment</a:t>
            </a:r>
            <a:r>
              <a:rPr lang="de-DE" sz="2000" dirty="0"/>
              <a:t> </a:t>
            </a:r>
            <a:r>
              <a:rPr lang="de-DE" sz="2000" dirty="0" err="1"/>
              <a:t>with</a:t>
            </a:r>
            <a:r>
              <a:rPr lang="de-DE" sz="2000" dirty="0"/>
              <a:t> </a:t>
            </a:r>
            <a:r>
              <a:rPr lang="de-DE" sz="2000" dirty="0" err="1"/>
              <a:t>and</a:t>
            </a:r>
            <a:r>
              <a:rPr lang="de-DE" sz="2000" dirty="0"/>
              <a:t> </a:t>
            </a:r>
            <a:r>
              <a:rPr lang="de-DE" sz="2000" dirty="0" err="1"/>
              <a:t>maximum</a:t>
            </a:r>
            <a:r>
              <a:rPr lang="de-DE" sz="2000" dirty="0"/>
              <a:t> </a:t>
            </a:r>
            <a:r>
              <a:rPr lang="de-DE" sz="2000" dirty="0" err="1"/>
              <a:t>reuse</a:t>
            </a:r>
            <a:r>
              <a:rPr lang="de-DE" sz="2000" dirty="0"/>
              <a:t> </a:t>
            </a:r>
            <a:r>
              <a:rPr lang="de-DE" sz="2000" dirty="0" err="1"/>
              <a:t>of</a:t>
            </a:r>
            <a:r>
              <a:rPr lang="de-DE" sz="2000" dirty="0"/>
              <a:t> </a:t>
            </a:r>
            <a:r>
              <a:rPr lang="de-DE" sz="2000" dirty="0" err="1"/>
              <a:t>existing</a:t>
            </a:r>
            <a:r>
              <a:rPr lang="de-DE" sz="2000" dirty="0"/>
              <a:t> PCC </a:t>
            </a:r>
            <a:r>
              <a:rPr lang="de-DE" sz="2000" dirty="0" err="1"/>
              <a:t>procedures</a:t>
            </a:r>
            <a:r>
              <a:rPr lang="de-DE" sz="2000" dirty="0"/>
              <a:t> </a:t>
            </a:r>
            <a:r>
              <a:rPr lang="de-DE" sz="2000" dirty="0" err="1"/>
              <a:t>to</a:t>
            </a:r>
            <a:r>
              <a:rPr lang="de-DE" sz="2000" dirty="0"/>
              <a:t> </a:t>
            </a:r>
            <a:r>
              <a:rPr lang="de-DE" sz="2000" dirty="0" err="1"/>
              <a:t>ease</a:t>
            </a:r>
            <a:r>
              <a:rPr lang="de-DE" sz="2000" dirty="0"/>
              <a:t> </a:t>
            </a:r>
            <a:r>
              <a:rPr lang="de-DE" sz="2000" dirty="0" err="1"/>
              <a:t>implementations</a:t>
            </a:r>
            <a:endParaRPr lang="de-DE" sz="2000" dirty="0"/>
          </a:p>
          <a:p>
            <a:pPr lvl="1"/>
            <a:r>
              <a:rPr lang="de-DE" sz="2000" dirty="0" err="1"/>
              <a:t>Provides</a:t>
            </a:r>
            <a:r>
              <a:rPr lang="de-DE" sz="2000" dirty="0"/>
              <a:t> </a:t>
            </a:r>
            <a:r>
              <a:rPr lang="de-DE" sz="2000" dirty="0" err="1"/>
              <a:t>farmework</a:t>
            </a:r>
            <a:r>
              <a:rPr lang="de-DE" sz="2000" dirty="0"/>
              <a:t> </a:t>
            </a:r>
            <a:r>
              <a:rPr lang="de-DE" sz="2000" dirty="0" err="1"/>
              <a:t>for</a:t>
            </a:r>
            <a:r>
              <a:rPr lang="de-DE" sz="2000" dirty="0"/>
              <a:t> </a:t>
            </a:r>
            <a:r>
              <a:rPr lang="de-DE" sz="2000" dirty="0" err="1"/>
              <a:t>extensions</a:t>
            </a:r>
            <a:r>
              <a:rPr lang="de-DE" sz="2000" dirty="0"/>
              <a:t> (e.g. </a:t>
            </a:r>
            <a:r>
              <a:rPr lang="de-DE" sz="2000" dirty="0" err="1"/>
              <a:t>event</a:t>
            </a:r>
            <a:r>
              <a:rPr lang="de-DE" sz="2000" dirty="0"/>
              <a:t> </a:t>
            </a:r>
            <a:r>
              <a:rPr lang="de-DE" sz="2000" dirty="0" err="1"/>
              <a:t>notification</a:t>
            </a:r>
            <a:r>
              <a:rPr lang="de-DE" sz="2000" dirty="0"/>
              <a:t> </a:t>
            </a:r>
            <a:r>
              <a:rPr lang="de-DE" sz="2000" dirty="0" err="1"/>
              <a:t>when</a:t>
            </a:r>
            <a:r>
              <a:rPr lang="de-DE" sz="2000" dirty="0"/>
              <a:t> </a:t>
            </a:r>
            <a:r>
              <a:rPr lang="de-DE" sz="2000" dirty="0" err="1"/>
              <a:t>service</a:t>
            </a:r>
            <a:r>
              <a:rPr lang="de-DE" sz="2000" dirty="0"/>
              <a:t> </a:t>
            </a:r>
            <a:r>
              <a:rPr lang="de-DE" sz="2000" dirty="0" err="1"/>
              <a:t>is</a:t>
            </a:r>
            <a:r>
              <a:rPr lang="de-DE" sz="2000" dirty="0"/>
              <a:t> </a:t>
            </a:r>
            <a:r>
              <a:rPr lang="de-DE" sz="2000" dirty="0" err="1"/>
              <a:t>activated</a:t>
            </a:r>
            <a:r>
              <a:rPr lang="de-DE" sz="2000" dirty="0"/>
              <a:t>, </a:t>
            </a:r>
            <a:r>
              <a:rPr lang="de-DE" sz="2000" dirty="0" err="1"/>
              <a:t>when</a:t>
            </a:r>
            <a:r>
              <a:rPr lang="de-DE" sz="2000" dirty="0"/>
              <a:t> PCF </a:t>
            </a:r>
            <a:r>
              <a:rPr lang="de-DE" sz="2000" dirty="0" err="1"/>
              <a:t>decides</a:t>
            </a:r>
            <a:r>
              <a:rPr lang="de-DE" sz="2000" dirty="0"/>
              <a:t> </a:t>
            </a:r>
            <a:r>
              <a:rPr lang="de-DE" sz="2000" dirty="0" err="1"/>
              <a:t>to</a:t>
            </a:r>
            <a:r>
              <a:rPr lang="de-DE" sz="2000" dirty="0"/>
              <a:t> </a:t>
            </a:r>
            <a:r>
              <a:rPr lang="de-DE" sz="2000" dirty="0" err="1"/>
              <a:t>downgrade</a:t>
            </a:r>
            <a:r>
              <a:rPr lang="de-DE" sz="2000" dirty="0"/>
              <a:t> </a:t>
            </a:r>
            <a:r>
              <a:rPr lang="de-DE" sz="2000" dirty="0" err="1"/>
              <a:t>QoS</a:t>
            </a:r>
            <a:r>
              <a:rPr lang="de-DE" sz="2000" dirty="0"/>
              <a:t> …)</a:t>
            </a:r>
          </a:p>
          <a:p>
            <a:pPr lvl="1"/>
            <a:endParaRPr lang="de-DE" dirty="0"/>
          </a:p>
          <a:p>
            <a:pPr lvl="1"/>
            <a:endParaRPr lang="en-US" dirty="0"/>
          </a:p>
        </p:txBody>
      </p:sp>
      <p:sp>
        <p:nvSpPr>
          <p:cNvPr id="3" name="Title 2">
            <a:extLst>
              <a:ext uri="{FF2B5EF4-FFF2-40B4-BE49-F238E27FC236}">
                <a16:creationId xmlns:a16="http://schemas.microsoft.com/office/drawing/2014/main" id="{0212A1AD-FB46-4FB1-87A1-C6D8233E4CD8}"/>
              </a:ext>
            </a:extLst>
          </p:cNvPr>
          <p:cNvSpPr>
            <a:spLocks noGrp="1"/>
          </p:cNvSpPr>
          <p:nvPr>
            <p:ph type="title"/>
          </p:nvPr>
        </p:nvSpPr>
        <p:spPr/>
        <p:txBody>
          <a:bodyPr/>
          <a:lstStyle/>
          <a:p>
            <a:r>
              <a:rPr lang="de-DE" dirty="0" err="1"/>
              <a:t>Comparison</a:t>
            </a:r>
            <a:r>
              <a:rPr lang="de-DE" dirty="0"/>
              <a:t> </a:t>
            </a:r>
            <a:r>
              <a:rPr lang="de-DE" dirty="0" err="1"/>
              <a:t>of</a:t>
            </a:r>
            <a:r>
              <a:rPr lang="de-DE" dirty="0"/>
              <a:t> Options</a:t>
            </a:r>
            <a:endParaRPr lang="en-US" dirty="0"/>
          </a:p>
        </p:txBody>
      </p:sp>
      <p:sp>
        <p:nvSpPr>
          <p:cNvPr id="127" name="Rectangle 107">
            <a:extLst>
              <a:ext uri="{FF2B5EF4-FFF2-40B4-BE49-F238E27FC236}">
                <a16:creationId xmlns:a16="http://schemas.microsoft.com/office/drawing/2014/main" id="{9D1D2437-484C-4ABF-B2B0-4CA745E11CB0}"/>
              </a:ext>
            </a:extLst>
          </p:cNvPr>
          <p:cNvSpPr>
            <a:spLocks noChangeArrowheads="1"/>
          </p:cNvSpPr>
          <p:nvPr/>
        </p:nvSpPr>
        <p:spPr bwMode="auto">
          <a:xfrm>
            <a:off x="4419600" y="178646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12">
            <a:extLst>
              <a:ext uri="{FF2B5EF4-FFF2-40B4-BE49-F238E27FC236}">
                <a16:creationId xmlns:a16="http://schemas.microsoft.com/office/drawing/2014/main" id="{5F95E732-DB46-48A0-8068-868300B2F869}"/>
              </a:ext>
            </a:extLst>
          </p:cNvPr>
          <p:cNvSpPr>
            <a:spLocks noChangeArrowheads="1"/>
          </p:cNvSpPr>
          <p:nvPr/>
        </p:nvSpPr>
        <p:spPr bwMode="auto">
          <a:xfrm>
            <a:off x="2541494" y="215825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4281825112"/>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A7A76D-53EA-4320-AAB3-8CD74EC73D64}"/>
              </a:ext>
            </a:extLst>
          </p:cNvPr>
          <p:cNvSpPr>
            <a:spLocks noGrp="1"/>
          </p:cNvSpPr>
          <p:nvPr>
            <p:ph idx="1"/>
          </p:nvPr>
        </p:nvSpPr>
        <p:spPr>
          <a:xfrm>
            <a:off x="647700" y="2685011"/>
            <a:ext cx="11184467" cy="1122217"/>
          </a:xfrm>
        </p:spPr>
        <p:txBody>
          <a:bodyPr/>
          <a:lstStyle/>
          <a:p>
            <a:pPr marL="514350" indent="-514350">
              <a:buFont typeface="+mj-lt"/>
              <a:buAutoNum type="arabicPeriod" startAt="2"/>
            </a:pPr>
            <a:r>
              <a:rPr lang="de-DE" dirty="0" err="1"/>
              <a:t>How</a:t>
            </a:r>
            <a:r>
              <a:rPr lang="de-DE" dirty="0"/>
              <a:t> </a:t>
            </a:r>
            <a:r>
              <a:rPr lang="de-DE" dirty="0" err="1"/>
              <a:t>to</a:t>
            </a:r>
            <a:r>
              <a:rPr lang="de-DE" dirty="0"/>
              <a:t> handle </a:t>
            </a:r>
            <a:r>
              <a:rPr lang="de-DE" dirty="0" err="1"/>
              <a:t>associated</a:t>
            </a:r>
            <a:r>
              <a:rPr lang="de-DE" dirty="0"/>
              <a:t> </a:t>
            </a:r>
            <a:r>
              <a:rPr lang="de-DE" dirty="0" err="1"/>
              <a:t>QoS</a:t>
            </a:r>
            <a:r>
              <a:rPr lang="de-DE" dirty="0"/>
              <a:t> </a:t>
            </a:r>
            <a:r>
              <a:rPr lang="de-DE" dirty="0" err="1"/>
              <a:t>flows</a:t>
            </a:r>
            <a:r>
              <a:rPr lang="de-DE" dirty="0"/>
              <a:t> </a:t>
            </a:r>
            <a:r>
              <a:rPr lang="de-DE" dirty="0" err="1"/>
              <a:t>for</a:t>
            </a:r>
            <a:r>
              <a:rPr lang="de-DE" dirty="0"/>
              <a:t> individual </a:t>
            </a:r>
            <a:r>
              <a:rPr lang="de-DE" dirty="0" err="1"/>
              <a:t>fallback</a:t>
            </a:r>
            <a:r>
              <a:rPr lang="de-DE" dirty="0"/>
              <a:t> in </a:t>
            </a:r>
            <a:r>
              <a:rPr lang="de-DE" dirty="0" err="1"/>
              <a:t>policy</a:t>
            </a:r>
            <a:r>
              <a:rPr lang="de-DE" dirty="0"/>
              <a:t> </a:t>
            </a:r>
            <a:r>
              <a:rPr lang="de-DE" dirty="0" err="1"/>
              <a:t>control</a:t>
            </a:r>
            <a:r>
              <a:rPr lang="de-DE" dirty="0"/>
              <a:t>?</a:t>
            </a:r>
          </a:p>
          <a:p>
            <a:endParaRPr lang="de-DE" dirty="0"/>
          </a:p>
          <a:p>
            <a:endParaRPr lang="en-US" dirty="0"/>
          </a:p>
        </p:txBody>
      </p:sp>
    </p:spTree>
    <p:extLst>
      <p:ext uri="{BB962C8B-B14F-4D97-AF65-F5344CB8AC3E}">
        <p14:creationId xmlns:p14="http://schemas.microsoft.com/office/powerpoint/2010/main" val="2246724302"/>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7605AA9A-59C2-438D-8DC3-5263904039D8}"/>
              </a:ext>
            </a:extLst>
          </p:cNvPr>
          <p:cNvSpPr>
            <a:spLocks noGrp="1"/>
          </p:cNvSpPr>
          <p:nvPr>
            <p:ph type="body" sz="quarter" idx="12"/>
          </p:nvPr>
        </p:nvSpPr>
        <p:spPr>
          <a:xfrm>
            <a:off x="556799" y="1206034"/>
            <a:ext cx="9825797" cy="5144890"/>
          </a:xfrm>
        </p:spPr>
        <p:txBody>
          <a:bodyPr vert="horz" wrap="square" lIns="0" tIns="0" rIns="0" bIns="0" numCol="1" anchor="t" anchorCtr="0" compatLnSpc="1">
            <a:prstTxWarp prst="textNoShape">
              <a:avLst/>
            </a:prstTxWarp>
            <a:normAutofit lnSpcReduction="10000"/>
          </a:bodyPr>
          <a:lstStyle/>
          <a:p>
            <a:pPr marL="380990" indent="-380990">
              <a:buChar char="•"/>
            </a:pPr>
            <a:r>
              <a:rPr lang="en-US" dirty="0">
                <a:ea typeface="+mn-lt"/>
                <a:cs typeface="+mn-lt"/>
              </a:rPr>
              <a:t>At the time when the UE joins, QoS flows associated to the multicast session will be added by the SMF to the unicast PDU session and marked as being associated with the multicast session in preparation to a fallback to individual delivery.</a:t>
            </a:r>
          </a:p>
          <a:p>
            <a:pPr marL="380990" indent="-380990">
              <a:buChar char="•"/>
            </a:pPr>
            <a:r>
              <a:rPr lang="en-US" dirty="0">
                <a:ea typeface="+mn-lt"/>
                <a:cs typeface="+mn-lt"/>
              </a:rPr>
              <a:t>The SMF obtains the information about the QoS flows for multicast from the MB-SMF.</a:t>
            </a:r>
          </a:p>
          <a:p>
            <a:pPr marL="380990" indent="-380990">
              <a:buChar char="•"/>
            </a:pPr>
            <a:r>
              <a:rPr lang="en-US" dirty="0">
                <a:ea typeface="+mn-lt"/>
                <a:cs typeface="+mn-lt"/>
              </a:rPr>
              <a:t>Other QoS flows are determined by the SMF based on Policy Rules supplied by the PCF</a:t>
            </a:r>
          </a:p>
          <a:p>
            <a:pPr marL="380990" indent="-380990">
              <a:buChar char="•"/>
            </a:pPr>
            <a:r>
              <a:rPr lang="en-US" dirty="0"/>
              <a:t>QoS flows contain QoS rules with Packet filters and priorities and QFIs that need to be harmonized and decided upon based on policies. Associated QoS flows should be kept separate from QoS flows where radio resources are always reserved. Thus, special 5QIs not used for the PDU session may need to be allocated. This conflicts with existing QoS flow binding procedures in TS 23.503.</a:t>
            </a:r>
          </a:p>
          <a:p>
            <a:pPr marL="380990" indent="-380990">
              <a:buChar char="•"/>
            </a:pPr>
            <a:r>
              <a:rPr lang="en-US" dirty="0"/>
              <a:t>Total available bandwidth also needs to be considered</a:t>
            </a:r>
          </a:p>
          <a:p>
            <a:pPr marL="380990" indent="-380990">
              <a:buFont typeface="Arial" panose="020B0604020202020204" pitchFamily="34" charset="0"/>
              <a:buChar char="•"/>
            </a:pPr>
            <a:r>
              <a:rPr lang="en-US" dirty="0"/>
              <a:t>Policy control should be able decide which services the user can obtain simultaneously</a:t>
            </a:r>
          </a:p>
          <a:p>
            <a:pPr marL="380990" indent="-380990">
              <a:buChar char="•"/>
            </a:pPr>
            <a:endParaRPr lang="en-US" dirty="0"/>
          </a:p>
          <a:p>
            <a:pPr marL="380990" indent="-380990">
              <a:buChar char="•"/>
            </a:pPr>
            <a:endParaRPr lang="en-US" dirty="0"/>
          </a:p>
          <a:p>
            <a:pPr marL="380990" indent="-380990">
              <a:buChar char="•"/>
            </a:pPr>
            <a:endParaRPr lang="en-US" dirty="0"/>
          </a:p>
        </p:txBody>
      </p:sp>
      <p:sp>
        <p:nvSpPr>
          <p:cNvPr id="7" name="Rectangle 2">
            <a:extLst>
              <a:ext uri="{FF2B5EF4-FFF2-40B4-BE49-F238E27FC236}">
                <a16:creationId xmlns:a16="http://schemas.microsoft.com/office/drawing/2014/main" id="{9BF06F4C-604D-4BA7-96EB-BC94F44853E7}"/>
              </a:ext>
            </a:extLst>
          </p:cNvPr>
          <p:cNvSpPr>
            <a:spLocks noChangeArrowheads="1"/>
          </p:cNvSpPr>
          <p:nvPr/>
        </p:nvSpPr>
        <p:spPr bwMode="auto">
          <a:xfrm>
            <a:off x="5274365" y="92093"/>
            <a:ext cx="246286" cy="328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prstTxWarp prst="textNoShape">
              <a:avLst/>
            </a:prstTxWarp>
            <a:spAutoFit/>
          </a:bodyPr>
          <a:lstStyle/>
          <a:p>
            <a:endParaRPr lang="en-US" sz="1333"/>
          </a:p>
        </p:txBody>
      </p:sp>
      <p:sp>
        <p:nvSpPr>
          <p:cNvPr id="9" name="Title 2">
            <a:extLst>
              <a:ext uri="{FF2B5EF4-FFF2-40B4-BE49-F238E27FC236}">
                <a16:creationId xmlns:a16="http://schemas.microsoft.com/office/drawing/2014/main" id="{912AE92E-19C0-47E4-96A6-6FD2C00516F0}"/>
              </a:ext>
            </a:extLst>
          </p:cNvPr>
          <p:cNvSpPr txBox="1">
            <a:spLocks/>
          </p:cNvSpPr>
          <p:nvPr/>
        </p:nvSpPr>
        <p:spPr>
          <a:xfrm>
            <a:off x="651933" y="228600"/>
            <a:ext cx="9103784" cy="1143000"/>
          </a:xfrm>
          <a:prstGeom prst="rect">
            <a:avLst/>
          </a:prstGeom>
        </p:spPr>
        <p:txBody>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r>
              <a:rPr lang="de-DE" kern="0" dirty="0"/>
              <a:t>Problem</a:t>
            </a:r>
            <a:endParaRPr lang="en-US" kern="0" dirty="0"/>
          </a:p>
        </p:txBody>
      </p:sp>
    </p:spTree>
    <p:extLst>
      <p:ext uri="{BB962C8B-B14F-4D97-AF65-F5344CB8AC3E}">
        <p14:creationId xmlns:p14="http://schemas.microsoft.com/office/powerpoint/2010/main" val="24433897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7605AA9A-59C2-438D-8DC3-5263904039D8}"/>
              </a:ext>
            </a:extLst>
          </p:cNvPr>
          <p:cNvSpPr>
            <a:spLocks noGrp="1"/>
          </p:cNvSpPr>
          <p:nvPr>
            <p:ph type="body" sz="quarter" idx="12"/>
          </p:nvPr>
        </p:nvSpPr>
        <p:spPr>
          <a:xfrm>
            <a:off x="556800" y="1440000"/>
            <a:ext cx="5752560" cy="4747200"/>
          </a:xfrm>
        </p:spPr>
        <p:txBody>
          <a:bodyPr vert="horz" wrap="square" lIns="0" tIns="0" rIns="0" bIns="0" numCol="1" anchor="t" anchorCtr="0" compatLnSpc="1">
            <a:prstTxWarp prst="textNoShape">
              <a:avLst/>
            </a:prstTxWarp>
            <a:normAutofit/>
          </a:bodyPr>
          <a:lstStyle/>
          <a:p>
            <a:pPr marL="380990" indent="-380990">
              <a:buChar char="•"/>
            </a:pPr>
            <a:r>
              <a:rPr lang="en-US" dirty="0"/>
              <a:t>SMF informs PCF that UE joined a multicast session and provides QoS flows obtained from MB-SMF for that multicast session</a:t>
            </a:r>
          </a:p>
          <a:p>
            <a:pPr marL="380990" indent="-380990">
              <a:buFont typeface="Arial" panose="020B0604020202020204" pitchFamily="34" charset="0"/>
              <a:buChar char="•"/>
            </a:pPr>
            <a:r>
              <a:rPr lang="en-US" dirty="0"/>
              <a:t>The PCF determines Policy Rules from the QoS flow information for the multicast session and selects 5QIs and priorities taking into account other installed PCC rules.</a:t>
            </a:r>
          </a:p>
          <a:p>
            <a:pPr marL="342900" indent="-342900">
              <a:buFont typeface="Arial" panose="020B0604020202020204" pitchFamily="34" charset="0"/>
              <a:buChar char="•"/>
            </a:pPr>
            <a:r>
              <a:rPr lang="en-US" dirty="0"/>
              <a:t>PCF provides Policy rules for associated QoS flows that contain an indication that those rules are for QoS flows associated with a multicast session</a:t>
            </a:r>
          </a:p>
          <a:p>
            <a:endParaRPr lang="en-US" dirty="0"/>
          </a:p>
          <a:p>
            <a:pPr marL="380990" indent="-380990">
              <a:buChar char="•"/>
            </a:pPr>
            <a:endParaRPr lang="en-US" dirty="0"/>
          </a:p>
          <a:p>
            <a:pPr marL="380990" indent="-380990">
              <a:buChar char="•"/>
            </a:pPr>
            <a:endParaRPr lang="en-US" dirty="0"/>
          </a:p>
        </p:txBody>
      </p:sp>
      <p:graphicFrame>
        <p:nvGraphicFramePr>
          <p:cNvPr id="7" name="Object 6">
            <a:extLst>
              <a:ext uri="{FF2B5EF4-FFF2-40B4-BE49-F238E27FC236}">
                <a16:creationId xmlns:a16="http://schemas.microsoft.com/office/drawing/2014/main" id="{61856E2B-8436-41BD-ABA7-91A076A23AF0}"/>
              </a:ext>
            </a:extLst>
          </p:cNvPr>
          <p:cNvGraphicFramePr>
            <a:graphicFrameLocks noChangeAspect="1"/>
          </p:cNvGraphicFramePr>
          <p:nvPr/>
        </p:nvGraphicFramePr>
        <p:xfrm>
          <a:off x="6867392" y="993601"/>
          <a:ext cx="4767808" cy="5281809"/>
        </p:xfrm>
        <a:graphic>
          <a:graphicData uri="http://schemas.openxmlformats.org/presentationml/2006/ole">
            <mc:AlternateContent xmlns:mc="http://schemas.openxmlformats.org/markup-compatibility/2006">
              <mc:Choice xmlns:v="urn:schemas-microsoft-com:vml" Requires="v">
                <p:oleObj spid="_x0000_s4098" name="Visio" r:id="rId3" imgW="6819773" imgH="7562782" progId="Visio.Drawing.15">
                  <p:embed/>
                </p:oleObj>
              </mc:Choice>
              <mc:Fallback>
                <p:oleObj name="Visio" r:id="rId3" imgW="6819773" imgH="7562782" progId="Visio.Drawing.15">
                  <p:embed/>
                  <p:pic>
                    <p:nvPicPr>
                      <p:cNvPr id="7" name="Object 6">
                        <a:extLst>
                          <a:ext uri="{FF2B5EF4-FFF2-40B4-BE49-F238E27FC236}">
                            <a16:creationId xmlns:a16="http://schemas.microsoft.com/office/drawing/2014/main" id="{61856E2B-8436-41BD-ABA7-91A076A23AF0}"/>
                          </a:ext>
                        </a:extLst>
                      </p:cNvPr>
                      <p:cNvPicPr>
                        <a:picLocks noChangeAspect="1" noChangeArrowheads="1"/>
                      </p:cNvPicPr>
                      <p:nvPr/>
                    </p:nvPicPr>
                    <p:blipFill>
                      <a:blip r:embed="rId4"/>
                      <a:srcRect/>
                      <a:stretch>
                        <a:fillRect/>
                      </a:stretch>
                    </p:blipFill>
                    <p:spPr bwMode="auto">
                      <a:xfrm>
                        <a:off x="6867392" y="993601"/>
                        <a:ext cx="4767808" cy="5281809"/>
                      </a:xfrm>
                      <a:prstGeom prst="rect">
                        <a:avLst/>
                      </a:prstGeom>
                      <a:noFill/>
                    </p:spPr>
                  </p:pic>
                </p:oleObj>
              </mc:Fallback>
            </mc:AlternateContent>
          </a:graphicData>
        </a:graphic>
      </p:graphicFrame>
      <p:sp>
        <p:nvSpPr>
          <p:cNvPr id="8" name="Title 2">
            <a:extLst>
              <a:ext uri="{FF2B5EF4-FFF2-40B4-BE49-F238E27FC236}">
                <a16:creationId xmlns:a16="http://schemas.microsoft.com/office/drawing/2014/main" id="{5EEDEFCD-65F7-43CE-A1AB-BB42FAF1054F}"/>
              </a:ext>
            </a:extLst>
          </p:cNvPr>
          <p:cNvSpPr txBox="1">
            <a:spLocks/>
          </p:cNvSpPr>
          <p:nvPr/>
        </p:nvSpPr>
        <p:spPr>
          <a:xfrm>
            <a:off x="651933" y="228600"/>
            <a:ext cx="9103784" cy="561109"/>
          </a:xfrm>
          <a:prstGeom prst="rect">
            <a:avLst/>
          </a:prstGeom>
        </p:spPr>
        <p:txBody>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r>
              <a:rPr lang="de-DE" kern="0" dirty="0" err="1"/>
              <a:t>Proposal</a:t>
            </a:r>
            <a:endParaRPr lang="en-US" kern="0" dirty="0"/>
          </a:p>
        </p:txBody>
      </p:sp>
    </p:spTree>
    <p:extLst>
      <p:ext uri="{BB962C8B-B14F-4D97-AF65-F5344CB8AC3E}">
        <p14:creationId xmlns:p14="http://schemas.microsoft.com/office/powerpoint/2010/main" val="32490683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txBox="1">
            <a:spLocks/>
          </p:cNvSpPr>
          <p:nvPr/>
        </p:nvSpPr>
        <p:spPr bwMode="auto">
          <a:xfrm>
            <a:off x="1977477" y="2718262"/>
            <a:ext cx="7772400" cy="797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eaLnBrk="1" hangingPunct="1">
              <a:buFontTx/>
              <a:buNone/>
            </a:pPr>
            <a:r>
              <a:rPr lang="en-US" altLang="de-DE" sz="4400" dirty="0"/>
              <a:t>Thank You!</a:t>
            </a:r>
            <a:endParaRPr lang="en-US" altLang="de-DE" sz="4400" dirty="0">
              <a:solidFill>
                <a:srgbClr val="FF0000"/>
              </a:solidFill>
            </a:endParaRPr>
          </a:p>
          <a:p>
            <a:pPr algn="ctr" eaLnBrk="1" hangingPunct="1">
              <a:buFontTx/>
              <a:buNone/>
            </a:pPr>
            <a:endParaRPr lang="en-US" altLang="de-DE" sz="4400" dirty="0"/>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A7A76D-53EA-4320-AAB3-8CD74EC73D64}"/>
              </a:ext>
            </a:extLst>
          </p:cNvPr>
          <p:cNvSpPr>
            <a:spLocks noGrp="1"/>
          </p:cNvSpPr>
          <p:nvPr>
            <p:ph idx="1"/>
          </p:nvPr>
        </p:nvSpPr>
        <p:spPr>
          <a:xfrm>
            <a:off x="647700" y="1454152"/>
            <a:ext cx="11184467" cy="2053820"/>
          </a:xfrm>
        </p:spPr>
        <p:txBody>
          <a:bodyPr/>
          <a:lstStyle/>
          <a:p>
            <a:pPr marL="514350" indent="-514350">
              <a:buFont typeface="+mj-lt"/>
              <a:buAutoNum type="arabicPeriod"/>
            </a:pPr>
            <a:r>
              <a:rPr lang="de-DE" dirty="0" err="1"/>
              <a:t>How</a:t>
            </a:r>
            <a:r>
              <a:rPr lang="de-DE" dirty="0"/>
              <a:t> </a:t>
            </a:r>
            <a:r>
              <a:rPr lang="de-DE" dirty="0" err="1"/>
              <a:t>to</a:t>
            </a:r>
            <a:r>
              <a:rPr lang="de-DE" dirty="0"/>
              <a:t> bring MBS </a:t>
            </a:r>
            <a:r>
              <a:rPr lang="de-DE" dirty="0" err="1"/>
              <a:t>service</a:t>
            </a:r>
            <a:r>
              <a:rPr lang="de-DE" dirty="0"/>
              <a:t> </a:t>
            </a:r>
            <a:r>
              <a:rPr lang="de-DE" dirty="0" err="1"/>
              <a:t>description</a:t>
            </a:r>
            <a:r>
              <a:rPr lang="de-DE" dirty="0"/>
              <a:t> </a:t>
            </a:r>
            <a:r>
              <a:rPr lang="de-DE" dirty="0" err="1"/>
              <a:t>for</a:t>
            </a:r>
            <a:r>
              <a:rPr lang="de-DE" dirty="0"/>
              <a:t> an MBS </a:t>
            </a:r>
            <a:r>
              <a:rPr lang="de-DE" dirty="0" err="1"/>
              <a:t>session</a:t>
            </a:r>
            <a:r>
              <a:rPr lang="de-DE" dirty="0"/>
              <a:t> </a:t>
            </a:r>
            <a:r>
              <a:rPr lang="de-DE" dirty="0" err="1"/>
              <a:t>from</a:t>
            </a:r>
            <a:r>
              <a:rPr lang="de-DE" dirty="0"/>
              <a:t> NEF/MBSF/AF </a:t>
            </a:r>
            <a:r>
              <a:rPr lang="de-DE" dirty="0" err="1"/>
              <a:t>to</a:t>
            </a:r>
            <a:r>
              <a:rPr lang="de-DE" dirty="0"/>
              <a:t> PCF?</a:t>
            </a:r>
          </a:p>
          <a:p>
            <a:pPr marL="514350" indent="-514350">
              <a:buFont typeface="+mj-lt"/>
              <a:buAutoNum type="arabicPeriod"/>
            </a:pPr>
            <a:r>
              <a:rPr lang="de-DE" dirty="0" err="1"/>
              <a:t>How</a:t>
            </a:r>
            <a:r>
              <a:rPr lang="de-DE" dirty="0"/>
              <a:t> </a:t>
            </a:r>
            <a:r>
              <a:rPr lang="de-DE" dirty="0" err="1"/>
              <a:t>to</a:t>
            </a:r>
            <a:r>
              <a:rPr lang="de-DE" dirty="0"/>
              <a:t> handle </a:t>
            </a:r>
            <a:r>
              <a:rPr lang="de-DE" dirty="0" err="1"/>
              <a:t>associated</a:t>
            </a:r>
            <a:r>
              <a:rPr lang="de-DE" dirty="0"/>
              <a:t> </a:t>
            </a:r>
            <a:r>
              <a:rPr lang="de-DE" dirty="0" err="1"/>
              <a:t>QoS</a:t>
            </a:r>
            <a:r>
              <a:rPr lang="de-DE" dirty="0"/>
              <a:t> </a:t>
            </a:r>
            <a:r>
              <a:rPr lang="de-DE" dirty="0" err="1"/>
              <a:t>flows</a:t>
            </a:r>
            <a:r>
              <a:rPr lang="de-DE" dirty="0"/>
              <a:t> </a:t>
            </a:r>
            <a:r>
              <a:rPr lang="de-DE" dirty="0" err="1"/>
              <a:t>for</a:t>
            </a:r>
            <a:r>
              <a:rPr lang="de-DE" dirty="0"/>
              <a:t> individual </a:t>
            </a:r>
            <a:r>
              <a:rPr lang="de-DE" dirty="0" err="1"/>
              <a:t>fallback</a:t>
            </a:r>
            <a:r>
              <a:rPr lang="de-DE" dirty="0"/>
              <a:t> in </a:t>
            </a:r>
            <a:r>
              <a:rPr lang="de-DE" dirty="0" err="1"/>
              <a:t>policy</a:t>
            </a:r>
            <a:r>
              <a:rPr lang="de-DE" dirty="0"/>
              <a:t> </a:t>
            </a:r>
            <a:r>
              <a:rPr lang="de-DE" dirty="0" err="1"/>
              <a:t>control</a:t>
            </a:r>
            <a:r>
              <a:rPr lang="de-DE" dirty="0"/>
              <a:t>?</a:t>
            </a:r>
          </a:p>
          <a:p>
            <a:endParaRPr lang="de-DE" dirty="0"/>
          </a:p>
          <a:p>
            <a:endParaRPr lang="en-US" dirty="0"/>
          </a:p>
        </p:txBody>
      </p:sp>
      <p:sp>
        <p:nvSpPr>
          <p:cNvPr id="3" name="Title 2">
            <a:extLst>
              <a:ext uri="{FF2B5EF4-FFF2-40B4-BE49-F238E27FC236}">
                <a16:creationId xmlns:a16="http://schemas.microsoft.com/office/drawing/2014/main" id="{0212A1AD-FB46-4FB1-87A1-C6D8233E4CD8}"/>
              </a:ext>
            </a:extLst>
          </p:cNvPr>
          <p:cNvSpPr>
            <a:spLocks noGrp="1"/>
          </p:cNvSpPr>
          <p:nvPr>
            <p:ph type="title"/>
          </p:nvPr>
        </p:nvSpPr>
        <p:spPr>
          <a:xfrm>
            <a:off x="651933" y="228600"/>
            <a:ext cx="9103784" cy="705599"/>
          </a:xfrm>
        </p:spPr>
        <p:txBody>
          <a:bodyPr/>
          <a:lstStyle/>
          <a:p>
            <a:r>
              <a:rPr lang="de-DE" dirty="0"/>
              <a:t>Central </a:t>
            </a:r>
            <a:r>
              <a:rPr lang="de-DE" dirty="0" err="1"/>
              <a:t>issues</a:t>
            </a:r>
            <a:endParaRPr lang="en-US" dirty="0"/>
          </a:p>
        </p:txBody>
      </p:sp>
    </p:spTree>
    <p:extLst>
      <p:ext uri="{BB962C8B-B14F-4D97-AF65-F5344CB8AC3E}">
        <p14:creationId xmlns:p14="http://schemas.microsoft.com/office/powerpoint/2010/main" val="89982642"/>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040C02B-01EA-429D-86AD-783CD3D80C91}"/>
              </a:ext>
            </a:extLst>
          </p:cNvPr>
          <p:cNvSpPr>
            <a:spLocks noGrp="1"/>
          </p:cNvSpPr>
          <p:nvPr>
            <p:ph idx="1"/>
          </p:nvPr>
        </p:nvSpPr>
        <p:spPr>
          <a:xfrm>
            <a:off x="647700" y="2867892"/>
            <a:ext cx="11184467" cy="1147156"/>
          </a:xfrm>
        </p:spPr>
        <p:txBody>
          <a:bodyPr/>
          <a:lstStyle/>
          <a:p>
            <a:pPr marL="514350" indent="-514350" algn="ctr">
              <a:buFont typeface="+mj-lt"/>
              <a:buAutoNum type="arabicPeriod"/>
            </a:pPr>
            <a:r>
              <a:rPr lang="de-DE" dirty="0" err="1"/>
              <a:t>How</a:t>
            </a:r>
            <a:r>
              <a:rPr lang="de-DE" dirty="0"/>
              <a:t> </a:t>
            </a:r>
            <a:r>
              <a:rPr lang="de-DE" dirty="0" err="1"/>
              <a:t>to</a:t>
            </a:r>
            <a:r>
              <a:rPr lang="de-DE" dirty="0"/>
              <a:t> bring MBS </a:t>
            </a:r>
            <a:r>
              <a:rPr lang="de-DE" dirty="0" err="1"/>
              <a:t>service</a:t>
            </a:r>
            <a:r>
              <a:rPr lang="de-DE" dirty="0"/>
              <a:t> </a:t>
            </a:r>
            <a:r>
              <a:rPr lang="de-DE" dirty="0" err="1"/>
              <a:t>description</a:t>
            </a:r>
            <a:r>
              <a:rPr lang="de-DE" dirty="0"/>
              <a:t> </a:t>
            </a:r>
            <a:r>
              <a:rPr lang="de-DE" dirty="0" err="1"/>
              <a:t>for</a:t>
            </a:r>
            <a:r>
              <a:rPr lang="de-DE" dirty="0"/>
              <a:t> an MBS </a:t>
            </a:r>
            <a:r>
              <a:rPr lang="de-DE" dirty="0" err="1"/>
              <a:t>session</a:t>
            </a:r>
            <a:r>
              <a:rPr lang="de-DE" dirty="0"/>
              <a:t> </a:t>
            </a:r>
            <a:r>
              <a:rPr lang="de-DE" dirty="0" err="1"/>
              <a:t>from</a:t>
            </a:r>
            <a:r>
              <a:rPr lang="de-DE" dirty="0"/>
              <a:t> NEF/MBSF/AF </a:t>
            </a:r>
            <a:r>
              <a:rPr lang="de-DE" dirty="0" err="1"/>
              <a:t>to</a:t>
            </a:r>
            <a:r>
              <a:rPr lang="de-DE" dirty="0"/>
              <a:t> PCF?</a:t>
            </a:r>
          </a:p>
          <a:p>
            <a:pPr marL="0" indent="0">
              <a:buNone/>
            </a:pPr>
            <a:endParaRPr lang="en-US" dirty="0"/>
          </a:p>
        </p:txBody>
      </p:sp>
    </p:spTree>
    <p:extLst>
      <p:ext uri="{BB962C8B-B14F-4D97-AF65-F5344CB8AC3E}">
        <p14:creationId xmlns:p14="http://schemas.microsoft.com/office/powerpoint/2010/main" val="3435601802"/>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14090A8-1EF6-48E0-AC16-59DB60838A38}"/>
              </a:ext>
            </a:extLst>
          </p:cNvPr>
          <p:cNvSpPr>
            <a:spLocks noGrp="1"/>
          </p:cNvSpPr>
          <p:nvPr>
            <p:ph idx="1"/>
          </p:nvPr>
        </p:nvSpPr>
        <p:spPr>
          <a:xfrm>
            <a:off x="271262" y="266356"/>
            <a:ext cx="10646683" cy="387570"/>
          </a:xfrm>
        </p:spPr>
        <p:txBody>
          <a:bodyPr/>
          <a:lstStyle/>
          <a:p>
            <a:r>
              <a:rPr lang="en-US" sz="2000" b="1" dirty="0"/>
              <a:t>Conclusions in TR 23.757</a:t>
            </a:r>
          </a:p>
        </p:txBody>
      </p:sp>
      <p:sp>
        <p:nvSpPr>
          <p:cNvPr id="2" name="Rectangle 2">
            <a:extLst>
              <a:ext uri="{FF2B5EF4-FFF2-40B4-BE49-F238E27FC236}">
                <a16:creationId xmlns:a16="http://schemas.microsoft.com/office/drawing/2014/main" id="{0876231A-DC69-4301-B62E-B5E45D29A415}"/>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 name="Object 3">
            <a:extLst>
              <a:ext uri="{FF2B5EF4-FFF2-40B4-BE49-F238E27FC236}">
                <a16:creationId xmlns:a16="http://schemas.microsoft.com/office/drawing/2014/main" id="{31F89F98-E08B-434F-8EFE-B8062F77ACDF}"/>
              </a:ext>
            </a:extLst>
          </p:cNvPr>
          <p:cNvGraphicFramePr>
            <a:graphicFrameLocks noChangeAspect="1"/>
          </p:cNvGraphicFramePr>
          <p:nvPr>
            <p:extLst>
              <p:ext uri="{D42A27DB-BD31-4B8C-83A1-F6EECF244321}">
                <p14:modId xmlns:p14="http://schemas.microsoft.com/office/powerpoint/2010/main" val="1496112182"/>
              </p:ext>
            </p:extLst>
          </p:nvPr>
        </p:nvGraphicFramePr>
        <p:xfrm>
          <a:off x="4289366" y="386548"/>
          <a:ext cx="5981700" cy="5143500"/>
        </p:xfrm>
        <a:graphic>
          <a:graphicData uri="http://schemas.openxmlformats.org/presentationml/2006/ole">
            <mc:AlternateContent xmlns:mc="http://schemas.openxmlformats.org/markup-compatibility/2006">
              <mc:Choice xmlns:v="urn:schemas-microsoft-com:vml" Requires="v">
                <p:oleObj spid="_x0000_s1026" name="Visio" r:id="rId3" imgW="5991308" imgH="5143500" progId="Visio.Drawing.15">
                  <p:embed/>
                </p:oleObj>
              </mc:Choice>
              <mc:Fallback>
                <p:oleObj name="Visio" r:id="rId3" imgW="5991308" imgH="5143500" progId="Visio.Drawing.15">
                  <p:embed/>
                  <p:pic>
                    <p:nvPicPr>
                      <p:cNvPr id="4" name="Object 3">
                        <a:extLst>
                          <a:ext uri="{FF2B5EF4-FFF2-40B4-BE49-F238E27FC236}">
                            <a16:creationId xmlns:a16="http://schemas.microsoft.com/office/drawing/2014/main" id="{31F89F98-E08B-434F-8EFE-B8062F77ACD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89366" y="386548"/>
                        <a:ext cx="5981700" cy="5143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Rectangle 3">
            <a:extLst>
              <a:ext uri="{FF2B5EF4-FFF2-40B4-BE49-F238E27FC236}">
                <a16:creationId xmlns:a16="http://schemas.microsoft.com/office/drawing/2014/main" id="{B07C64F0-7B0A-4707-BAD7-4A4F7371E68D}"/>
              </a:ext>
            </a:extLst>
          </p:cNvPr>
          <p:cNvSpPr>
            <a:spLocks noChangeArrowheads="1"/>
          </p:cNvSpPr>
          <p:nvPr/>
        </p:nvSpPr>
        <p:spPr bwMode="auto">
          <a:xfrm>
            <a:off x="0" y="56388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ea typeface="DengXian" panose="02010600030101010101" pitchFamily="2" charset="-122"/>
                <a:cs typeface="Arial" panose="020B0604020202020204" pitchFamily="34" charset="0"/>
              </a:rPr>
              <a:t>Figure 8.2.3-2: Initial Multicast group configuration via NEF</a:t>
            </a: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sp>
        <p:nvSpPr>
          <p:cNvPr id="25" name="Content Placeholder 1">
            <a:extLst>
              <a:ext uri="{FF2B5EF4-FFF2-40B4-BE49-F238E27FC236}">
                <a16:creationId xmlns:a16="http://schemas.microsoft.com/office/drawing/2014/main" id="{FCC309E6-B714-4814-9084-DD230102DC59}"/>
              </a:ext>
            </a:extLst>
          </p:cNvPr>
          <p:cNvSpPr txBox="1">
            <a:spLocks/>
          </p:cNvSpPr>
          <p:nvPr/>
        </p:nvSpPr>
        <p:spPr bwMode="auto">
          <a:xfrm>
            <a:off x="340131" y="904478"/>
            <a:ext cx="3433848" cy="2053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r>
              <a:rPr lang="de-DE" kern="0" dirty="0" err="1"/>
              <a:t>Only</a:t>
            </a:r>
            <a:r>
              <a:rPr lang="de-DE" kern="0" dirty="0"/>
              <a:t> </a:t>
            </a:r>
            <a:r>
              <a:rPr lang="de-DE" kern="0" dirty="0" err="1"/>
              <a:t>flow</a:t>
            </a:r>
            <a:r>
              <a:rPr lang="de-DE" kern="0" dirty="0"/>
              <a:t> </a:t>
            </a:r>
            <a:r>
              <a:rPr lang="de-DE" kern="0" dirty="0" err="1"/>
              <a:t>for</a:t>
            </a:r>
            <a:r>
              <a:rPr lang="de-DE" kern="0" dirty="0"/>
              <a:t> initial </a:t>
            </a:r>
            <a:r>
              <a:rPr lang="de-DE" kern="0" dirty="0" err="1"/>
              <a:t>configuration</a:t>
            </a:r>
            <a:r>
              <a:rPr lang="de-DE" kern="0" dirty="0"/>
              <a:t>, </a:t>
            </a:r>
          </a:p>
          <a:p>
            <a:r>
              <a:rPr lang="de-DE" kern="0" dirty="0" err="1"/>
              <a:t>uses</a:t>
            </a:r>
            <a:r>
              <a:rPr lang="de-DE" kern="0" dirty="0"/>
              <a:t> Service </a:t>
            </a:r>
            <a:r>
              <a:rPr lang="de-DE" kern="0" dirty="0" err="1"/>
              <a:t>information</a:t>
            </a:r>
            <a:r>
              <a:rPr lang="de-DE" kern="0" dirty="0"/>
              <a:t> in UDR</a:t>
            </a:r>
          </a:p>
          <a:p>
            <a:r>
              <a:rPr lang="de-DE" kern="0" dirty="0" err="1"/>
              <a:t>uses</a:t>
            </a:r>
            <a:r>
              <a:rPr lang="de-DE" kern="0" dirty="0"/>
              <a:t> BSF </a:t>
            </a:r>
            <a:r>
              <a:rPr lang="de-DE" kern="0" dirty="0" err="1"/>
              <a:t>to</a:t>
            </a:r>
            <a:r>
              <a:rPr lang="de-DE" kern="0" dirty="0"/>
              <a:t> </a:t>
            </a:r>
            <a:r>
              <a:rPr lang="de-DE" kern="0" dirty="0" err="1"/>
              <a:t>support</a:t>
            </a:r>
            <a:r>
              <a:rPr lang="de-DE" kern="0" dirty="0"/>
              <a:t> </a:t>
            </a:r>
            <a:r>
              <a:rPr lang="de-DE" kern="0" dirty="0" err="1"/>
              <a:t>session</a:t>
            </a:r>
            <a:r>
              <a:rPr lang="de-DE" kern="0" dirty="0"/>
              <a:t> </a:t>
            </a:r>
            <a:r>
              <a:rPr lang="de-DE" kern="0" dirty="0" err="1"/>
              <a:t>binding</a:t>
            </a:r>
            <a:r>
              <a:rPr lang="de-DE" kern="0" dirty="0"/>
              <a:t>. This </a:t>
            </a:r>
            <a:r>
              <a:rPr lang="de-DE" kern="0" dirty="0" err="1"/>
              <a:t>enables</a:t>
            </a:r>
            <a:r>
              <a:rPr lang="de-DE" kern="0" dirty="0"/>
              <a:t> NEF </a:t>
            </a:r>
            <a:r>
              <a:rPr lang="de-DE" kern="0" dirty="0" err="1"/>
              <a:t>to</a:t>
            </a:r>
            <a:r>
              <a:rPr lang="de-DE" kern="0" dirty="0"/>
              <a:t> </a:t>
            </a:r>
            <a:r>
              <a:rPr lang="de-DE" kern="0" dirty="0" err="1"/>
              <a:t>discover</a:t>
            </a:r>
            <a:r>
              <a:rPr lang="de-DE" kern="0" dirty="0"/>
              <a:t> MB-PCF </a:t>
            </a:r>
            <a:r>
              <a:rPr lang="de-DE" kern="0" dirty="0" err="1"/>
              <a:t>for</a:t>
            </a:r>
            <a:r>
              <a:rPr lang="de-DE" kern="0" dirty="0"/>
              <a:t> subsequent </a:t>
            </a:r>
            <a:r>
              <a:rPr lang="de-DE" kern="0" dirty="0" err="1"/>
              <a:t>interactions</a:t>
            </a:r>
            <a:endParaRPr lang="de-DE" kern="0" dirty="0"/>
          </a:p>
          <a:p>
            <a:endParaRPr lang="de-DE" kern="0" dirty="0"/>
          </a:p>
          <a:p>
            <a:endParaRPr lang="en-US" kern="0" dirty="0"/>
          </a:p>
        </p:txBody>
      </p:sp>
    </p:spTree>
    <p:extLst>
      <p:ext uri="{BB962C8B-B14F-4D97-AF65-F5344CB8AC3E}">
        <p14:creationId xmlns:p14="http://schemas.microsoft.com/office/powerpoint/2010/main" val="3908318311"/>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AF5045B-16FE-4B91-A3A2-11B38E48D8F8}"/>
              </a:ext>
            </a:extLst>
          </p:cNvPr>
          <p:cNvSpPr>
            <a:spLocks noGrp="1"/>
          </p:cNvSpPr>
          <p:nvPr>
            <p:ph idx="1"/>
          </p:nvPr>
        </p:nvSpPr>
        <p:spPr>
          <a:xfrm>
            <a:off x="503766" y="1013618"/>
            <a:ext cx="11184467" cy="4830763"/>
          </a:xfrm>
        </p:spPr>
        <p:txBody>
          <a:bodyPr/>
          <a:lstStyle/>
          <a:p>
            <a:r>
              <a:rPr lang="de-DE" sz="2000" dirty="0"/>
              <a:t>In </a:t>
            </a:r>
            <a:r>
              <a:rPr lang="de-DE" sz="2000" dirty="0" err="1"/>
              <a:t>Clause</a:t>
            </a:r>
            <a:r>
              <a:rPr lang="de-DE" sz="2000" dirty="0"/>
              <a:t> </a:t>
            </a:r>
            <a:r>
              <a:rPr lang="en-GB" sz="2000" dirty="0"/>
              <a:t>7.1.1.1 Initial MBS session configuration:</a:t>
            </a:r>
          </a:p>
          <a:p>
            <a:pPr lvl="1"/>
            <a:r>
              <a:rPr lang="en-GB" sz="1800" dirty="0"/>
              <a:t>It is still unclear how information for policy authorization is conveyed from NEF to PCF.</a:t>
            </a:r>
          </a:p>
          <a:p>
            <a:pPr lvl="1"/>
            <a:r>
              <a:rPr lang="en-GB" sz="1800" dirty="0"/>
              <a:t>PCF used BSF and thus performs some binding</a:t>
            </a:r>
            <a:endParaRPr lang="en-US" sz="1800" dirty="0"/>
          </a:p>
          <a:p>
            <a:pPr marL="914400" lvl="2" indent="0">
              <a:buNone/>
            </a:pPr>
            <a:r>
              <a:rPr lang="en-US" sz="900" i="1" dirty="0"/>
              <a:t>7.	AF of content provider may provide contents for an MBS session (possibly providing information for a previously allocated TMGI; e.g. service type of either multicast service or broadcast service) to NEF. If step 1-4 has not been executed before, the AF may provide a source specific multicast address or it may request that the network allocates an identifier for the MBS session (i.e., TMGI) and its service type of either multicast service or broadcast service. MBS information may further include QoS requirements, UE authorization information (e.g. a GPSI or an External Group Id or a UE ID to identify UEs authorized to join the multicast service), MBS service area (see step 6 for detail) identifying the service scope.</a:t>
            </a:r>
          </a:p>
          <a:p>
            <a:pPr marL="914400" lvl="2" indent="0">
              <a:buNone/>
            </a:pPr>
            <a:r>
              <a:rPr lang="en-US" sz="900" i="1" dirty="0"/>
              <a:t>…</a:t>
            </a:r>
          </a:p>
          <a:p>
            <a:pPr marL="914400" lvl="2" indent="0">
              <a:buNone/>
            </a:pPr>
            <a:r>
              <a:rPr lang="en-US" sz="900" i="1" dirty="0"/>
              <a:t>9.	NEF/MBSF requests MB-SMF to reserve ingress resources for a MBS distribution session and provides MBS Session ID or request allocation, and indicate its service type (either multicast service or broadcast service). It also indicates if the allocation of an ingress transport address is requested.</a:t>
            </a:r>
          </a:p>
          <a:p>
            <a:pPr marL="914400" lvl="2" indent="0">
              <a:buNone/>
            </a:pPr>
            <a:r>
              <a:rPr lang="en-US" sz="900" i="1" dirty="0"/>
              <a:t>	The MBS service area is provided by NEF/MBSF to the MB-SMF if provided by the AF in step 7.</a:t>
            </a:r>
          </a:p>
          <a:p>
            <a:pPr marL="914400" lvl="2" indent="0">
              <a:buNone/>
            </a:pPr>
            <a:r>
              <a:rPr lang="en-US" sz="900" i="1" dirty="0"/>
              <a:t>10.	MB-SMF updates NF profile to NRF with the serving MBS Session ID.</a:t>
            </a:r>
          </a:p>
          <a:p>
            <a:pPr marL="914400" lvl="2" indent="0">
              <a:buNone/>
            </a:pPr>
            <a:r>
              <a:rPr lang="en-US" sz="900" i="1" dirty="0"/>
              <a:t>11.	[Optional] The MB-SMF sends SM MBS Policy Association Request to MB-PCF with the MBS Session ID, AF Identifier, and the QoS requirements.</a:t>
            </a:r>
          </a:p>
          <a:p>
            <a:pPr marL="914400" lvl="2" indent="0">
              <a:buNone/>
            </a:pPr>
            <a:r>
              <a:rPr lang="en-US" sz="900" i="1" dirty="0"/>
              <a:t>12.	[Optional] The MB-PCF registers at the BSF that it handles the multicast session. It provides an identifier that the policy association is for multicast and the MBS Session ID, it own PCF ID and optionally its PCF set ID.</a:t>
            </a:r>
          </a:p>
          <a:p>
            <a:r>
              <a:rPr lang="en-GB" sz="2000" dirty="0"/>
              <a:t>In Clause 7.3.1	MBS Session Establishment for Broadcast</a:t>
            </a:r>
          </a:p>
          <a:p>
            <a:pPr lvl="1"/>
            <a:r>
              <a:rPr lang="en-GB" sz="1800" dirty="0"/>
              <a:t>There was a desire to have common procedures for multicast and broadcast, but this is not yet implemented</a:t>
            </a:r>
          </a:p>
          <a:p>
            <a:pPr lvl="1"/>
            <a:r>
              <a:rPr lang="en-GB" sz="1800" dirty="0"/>
              <a:t>There is a direct service request from NEF to PCF</a:t>
            </a:r>
          </a:p>
          <a:p>
            <a:pPr marL="914400" lvl="2" indent="0">
              <a:buNone/>
            </a:pPr>
            <a:r>
              <a:rPr lang="en-US" sz="900" i="1" dirty="0"/>
              <a:t>If dynamic PCC is deployed, the steps 7a,7b, 9a and 9b are executed.</a:t>
            </a:r>
          </a:p>
          <a:p>
            <a:pPr marL="914400" lvl="2" indent="0">
              <a:buNone/>
            </a:pPr>
            <a:r>
              <a:rPr lang="en-US" sz="900" i="1" dirty="0"/>
              <a:t>7a.	… The NEF/MBSF sends an MBS Session Start (TMGI, Service Requirement, MBS service area) message to the PCF.</a:t>
            </a:r>
          </a:p>
          <a:p>
            <a:pPr marL="914400" lvl="2" indent="0">
              <a:buNone/>
            </a:pPr>
            <a:r>
              <a:rPr lang="en-US" sz="900" i="1" dirty="0"/>
              <a:t>7b.	The PCF responses to the NEF/MBSF.</a:t>
            </a:r>
          </a:p>
          <a:p>
            <a:pPr marL="914400" lvl="2" indent="0">
              <a:buNone/>
            </a:pPr>
            <a:r>
              <a:rPr lang="en-US" sz="900" i="1" dirty="0"/>
              <a:t>8.	... NEF/MBSF sends an MBS Session Start (TMGI, PCF ID) message to the MB-SMF.</a:t>
            </a:r>
          </a:p>
          <a:p>
            <a:pPr marL="914400" lvl="2" indent="0">
              <a:buNone/>
            </a:pPr>
            <a:r>
              <a:rPr lang="en-US" sz="900" i="1" dirty="0"/>
              <a:t>9a.	[Optional] MB-SMF sends the TMGI for the MBS Session and the Service Requirement to the MB-PCF.</a:t>
            </a:r>
          </a:p>
          <a:p>
            <a:pPr marL="914400" lvl="2" indent="0">
              <a:buNone/>
            </a:pPr>
            <a:r>
              <a:rPr lang="en-US" sz="900" i="1" dirty="0"/>
              <a:t>9b.	[Optional] The MB-PCF returns the PCC rule for the MBS Session, which the MB-SMF uses as the 5G Authorized QoS Profile for the MBS Session. If multiple MBS service requirements are received, then MB-PCF will provide multiple 5G Authorized QoS Profiles.</a:t>
            </a:r>
          </a:p>
          <a:p>
            <a:pPr lvl="1"/>
            <a:endParaRPr lang="en-US" sz="2000" dirty="0"/>
          </a:p>
        </p:txBody>
      </p:sp>
      <p:sp>
        <p:nvSpPr>
          <p:cNvPr id="3" name="Title 2">
            <a:extLst>
              <a:ext uri="{FF2B5EF4-FFF2-40B4-BE49-F238E27FC236}">
                <a16:creationId xmlns:a16="http://schemas.microsoft.com/office/drawing/2014/main" id="{33383415-28FC-413F-ADD8-C6D49BD9A417}"/>
              </a:ext>
            </a:extLst>
          </p:cNvPr>
          <p:cNvSpPr>
            <a:spLocks noGrp="1"/>
          </p:cNvSpPr>
          <p:nvPr>
            <p:ph type="title"/>
          </p:nvPr>
        </p:nvSpPr>
        <p:spPr>
          <a:xfrm>
            <a:off x="647700" y="162098"/>
            <a:ext cx="9103784" cy="1143000"/>
          </a:xfrm>
        </p:spPr>
        <p:txBody>
          <a:bodyPr/>
          <a:lstStyle/>
          <a:p>
            <a:r>
              <a:rPr lang="de-DE" dirty="0"/>
              <a:t>Status in TS 23.247</a:t>
            </a:r>
            <a:endParaRPr lang="en-US" dirty="0"/>
          </a:p>
        </p:txBody>
      </p:sp>
    </p:spTree>
    <p:extLst>
      <p:ext uri="{BB962C8B-B14F-4D97-AF65-F5344CB8AC3E}">
        <p14:creationId xmlns:p14="http://schemas.microsoft.com/office/powerpoint/2010/main" val="815893060"/>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51933" y="228600"/>
            <a:ext cx="9103784" cy="713613"/>
          </a:xfrm>
        </p:spPr>
        <p:txBody>
          <a:bodyPr/>
          <a:lstStyle/>
          <a:p>
            <a:r>
              <a:rPr lang="en-US" altLang="zh-CN" b="1" dirty="0"/>
              <a:t>Related TDOCs at SA2#144E</a:t>
            </a:r>
            <a:endParaRPr lang="zh-CN" altLang="en-US" b="1" dirty="0"/>
          </a:p>
        </p:txBody>
      </p:sp>
      <p:graphicFrame>
        <p:nvGraphicFramePr>
          <p:cNvPr id="4" name="内容占位符 4"/>
          <p:cNvGraphicFramePr>
            <a:graphicFrameLocks noGrp="1"/>
          </p:cNvGraphicFramePr>
          <p:nvPr>
            <p:ph idx="1"/>
            <p:extLst>
              <p:ext uri="{D42A27DB-BD31-4B8C-83A1-F6EECF244321}">
                <p14:modId xmlns:p14="http://schemas.microsoft.com/office/powerpoint/2010/main" val="3904381252"/>
              </p:ext>
            </p:extLst>
          </p:nvPr>
        </p:nvGraphicFramePr>
        <p:xfrm>
          <a:off x="433442" y="1126086"/>
          <a:ext cx="11148970" cy="1926820"/>
        </p:xfrm>
        <a:graphic>
          <a:graphicData uri="http://schemas.openxmlformats.org/drawingml/2006/table">
            <a:tbl>
              <a:tblPr>
                <a:tableStyleId>{5940675A-B579-460E-94D1-54222C63F5DA}</a:tableStyleId>
              </a:tblPr>
              <a:tblGrid>
                <a:gridCol w="1051135">
                  <a:extLst>
                    <a:ext uri="{9D8B030D-6E8A-4147-A177-3AD203B41FA5}">
                      <a16:colId xmlns:a16="http://schemas.microsoft.com/office/drawing/2014/main" val="20000"/>
                    </a:ext>
                  </a:extLst>
                </a:gridCol>
                <a:gridCol w="2953122">
                  <a:extLst>
                    <a:ext uri="{9D8B030D-6E8A-4147-A177-3AD203B41FA5}">
                      <a16:colId xmlns:a16="http://schemas.microsoft.com/office/drawing/2014/main" val="20001"/>
                    </a:ext>
                  </a:extLst>
                </a:gridCol>
                <a:gridCol w="671119">
                  <a:extLst>
                    <a:ext uri="{9D8B030D-6E8A-4147-A177-3AD203B41FA5}">
                      <a16:colId xmlns:a16="http://schemas.microsoft.com/office/drawing/2014/main" val="20002"/>
                    </a:ext>
                  </a:extLst>
                </a:gridCol>
                <a:gridCol w="511729">
                  <a:extLst>
                    <a:ext uri="{9D8B030D-6E8A-4147-A177-3AD203B41FA5}">
                      <a16:colId xmlns:a16="http://schemas.microsoft.com/office/drawing/2014/main" val="20003"/>
                    </a:ext>
                  </a:extLst>
                </a:gridCol>
                <a:gridCol w="629174">
                  <a:extLst>
                    <a:ext uri="{9D8B030D-6E8A-4147-A177-3AD203B41FA5}">
                      <a16:colId xmlns:a16="http://schemas.microsoft.com/office/drawing/2014/main" val="20004"/>
                    </a:ext>
                  </a:extLst>
                </a:gridCol>
                <a:gridCol w="771787">
                  <a:extLst>
                    <a:ext uri="{9D8B030D-6E8A-4147-A177-3AD203B41FA5}">
                      <a16:colId xmlns:a16="http://schemas.microsoft.com/office/drawing/2014/main" val="20005"/>
                    </a:ext>
                  </a:extLst>
                </a:gridCol>
                <a:gridCol w="721454">
                  <a:extLst>
                    <a:ext uri="{9D8B030D-6E8A-4147-A177-3AD203B41FA5}">
                      <a16:colId xmlns:a16="http://schemas.microsoft.com/office/drawing/2014/main" val="20006"/>
                    </a:ext>
                  </a:extLst>
                </a:gridCol>
                <a:gridCol w="268447">
                  <a:extLst>
                    <a:ext uri="{9D8B030D-6E8A-4147-A177-3AD203B41FA5}">
                      <a16:colId xmlns:a16="http://schemas.microsoft.com/office/drawing/2014/main" val="20007"/>
                    </a:ext>
                  </a:extLst>
                </a:gridCol>
                <a:gridCol w="276837">
                  <a:extLst>
                    <a:ext uri="{9D8B030D-6E8A-4147-A177-3AD203B41FA5}">
                      <a16:colId xmlns:a16="http://schemas.microsoft.com/office/drawing/2014/main" val="20008"/>
                    </a:ext>
                  </a:extLst>
                </a:gridCol>
                <a:gridCol w="2046914">
                  <a:extLst>
                    <a:ext uri="{9D8B030D-6E8A-4147-A177-3AD203B41FA5}">
                      <a16:colId xmlns:a16="http://schemas.microsoft.com/office/drawing/2014/main" val="20009"/>
                    </a:ext>
                  </a:extLst>
                </a:gridCol>
                <a:gridCol w="1247252">
                  <a:extLst>
                    <a:ext uri="{9D8B030D-6E8A-4147-A177-3AD203B41FA5}">
                      <a16:colId xmlns:a16="http://schemas.microsoft.com/office/drawing/2014/main" val="20010"/>
                    </a:ext>
                  </a:extLst>
                </a:gridCol>
              </a:tblGrid>
              <a:tr h="31603">
                <a:tc>
                  <a:txBody>
                    <a:bodyPr/>
                    <a:lstStyle/>
                    <a:p>
                      <a:pPr algn="ctr" fontAlgn="ctr"/>
                      <a:r>
                        <a:rPr lang="en-US" sz="900" b="1" i="0" u="none" strike="noStrike" dirty="0" err="1">
                          <a:solidFill>
                            <a:srgbClr val="000000"/>
                          </a:solidFill>
                          <a:effectLst/>
                          <a:latin typeface="Arial" panose="020B0604020202020204" pitchFamily="34" charset="0"/>
                          <a:ea typeface="宋体" panose="02010600030101010101" pitchFamily="2" charset="-122"/>
                        </a:rPr>
                        <a:t>Tdoc</a:t>
                      </a:r>
                      <a:r>
                        <a:rPr lang="en-US" sz="900" b="1" i="0" u="none" strike="noStrike" dirty="0">
                          <a:solidFill>
                            <a:srgbClr val="000000"/>
                          </a:solidFill>
                          <a:effectLst/>
                          <a:latin typeface="Arial" panose="020B0604020202020204" pitchFamily="34" charset="0"/>
                          <a:ea typeface="宋体" panose="02010600030101010101" pitchFamily="2" charset="-122"/>
                        </a:rPr>
                        <a:t> number</a:t>
                      </a:r>
                    </a:p>
                  </a:txBody>
                  <a:tcPr marL="4403" marR="4403" marT="4403" marB="0" anchor="ctr">
                    <a:solidFill>
                      <a:schemeClr val="bg1">
                        <a:lumMod val="85000"/>
                      </a:schemeClr>
                    </a:solidFill>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Title</a:t>
                      </a:r>
                    </a:p>
                  </a:txBody>
                  <a:tcPr marL="4403" marR="4403" marT="4403" marB="0" anchor="ctr">
                    <a:solidFill>
                      <a:schemeClr val="bg1">
                        <a:lumMod val="85000"/>
                      </a:schemeClr>
                    </a:solidFill>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Source</a:t>
                      </a:r>
                    </a:p>
                  </a:txBody>
                  <a:tcPr marL="4403" marR="4403" marT="4403" marB="0" anchor="ctr">
                    <a:solidFill>
                      <a:schemeClr val="bg1">
                        <a:lumMod val="85000"/>
                      </a:schemeClr>
                    </a:solidFill>
                  </a:tcPr>
                </a:tc>
                <a:tc gridSpan="6">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Affected</a:t>
                      </a:r>
                      <a:r>
                        <a:rPr lang="en-US" sz="900" b="1" i="0" u="none" strike="noStrike" baseline="0" dirty="0">
                          <a:solidFill>
                            <a:srgbClr val="000000"/>
                          </a:solidFill>
                          <a:effectLst/>
                          <a:latin typeface="Arial" panose="020B0604020202020204" pitchFamily="34" charset="0"/>
                          <a:ea typeface="宋体" panose="02010600030101010101" pitchFamily="2" charset="-122"/>
                        </a:rPr>
                        <a:t> clauses</a:t>
                      </a:r>
                      <a:endParaRPr lang="en-US" sz="900" b="1"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chemeClr val="bg1">
                        <a:lumMod val="8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Note</a:t>
                      </a:r>
                    </a:p>
                  </a:txBody>
                  <a:tcPr marL="4403" marR="4403" marT="4403" marB="0" anchor="ctr">
                    <a:solidFill>
                      <a:schemeClr val="bg1">
                        <a:lumMod val="8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rgbClr val="000000"/>
                          </a:solidFill>
                          <a:effectLst/>
                          <a:latin typeface="Arial" panose="020B0604020202020204" pitchFamily="34" charset="0"/>
                          <a:ea typeface="+mn-ea"/>
                        </a:rPr>
                        <a:t>WF proposal</a:t>
                      </a:r>
                    </a:p>
                  </a:txBody>
                  <a:tcPr marL="4403" marR="4403" marT="4403" marB="0" anchor="ctr">
                    <a:solidFill>
                      <a:schemeClr val="bg1">
                        <a:lumMod val="85000"/>
                      </a:schemeClr>
                    </a:solidFill>
                  </a:tcPr>
                </a:tc>
                <a:extLst>
                  <a:ext uri="{0D108BD9-81ED-4DB2-BD59-A6C34878D82A}">
                    <a16:rowId xmlns:a16="http://schemas.microsoft.com/office/drawing/2014/main" val="10000"/>
                  </a:ext>
                </a:extLst>
              </a:tr>
              <a:tr h="55419">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chemeClr val="bg1">
                        <a:lumMod val="50000"/>
                      </a:schemeClr>
                    </a:solidFill>
                  </a:tcPr>
                </a:tc>
                <a:tc>
                  <a:txBody>
                    <a:bodyPr/>
                    <a:lstStyle/>
                    <a:p>
                      <a:pPr marL="0" algn="ctr" defTabSz="914400" rtl="0" eaLnBrk="1" fontAlgn="ctr" latinLnBrk="0" hangingPunct="1"/>
                      <a:endParaRPr lang="en-US" sz="900" u="none" strike="noStrike" kern="1200" dirty="0">
                        <a:solidFill>
                          <a:schemeClr val="tx1"/>
                        </a:solidFill>
                        <a:effectLst/>
                        <a:latin typeface="+mn-lt"/>
                        <a:ea typeface="+mn-ea"/>
                        <a:cs typeface="+mn-cs"/>
                      </a:endParaRPr>
                    </a:p>
                  </a:txBody>
                  <a:tcPr marL="4403" marR="4403" marT="4403" marB="0" anchor="ctr">
                    <a:solidFill>
                      <a:schemeClr val="bg1">
                        <a:lumMod val="50000"/>
                      </a:schemeClr>
                    </a:solidFill>
                  </a:tcP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chemeClr val="bg1">
                        <a:lumMod val="50000"/>
                      </a:schemeClr>
                    </a:solidFill>
                  </a:tcPr>
                </a:tc>
                <a:tc>
                  <a:txBody>
                    <a:bodyPr/>
                    <a:lstStyle/>
                    <a:p>
                      <a:pPr algn="ctr" fontAlgn="ctr"/>
                      <a:r>
                        <a:rPr lang="en-US" altLang="zh-CN" sz="800" u="none" strike="noStrike" dirty="0">
                          <a:effectLst/>
                        </a:rPr>
                        <a:t>Annex A</a:t>
                      </a:r>
                      <a:endParaRPr lang="en-US" sz="8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r>
                        <a:rPr lang="en-US" altLang="zh-CN" sz="800" u="none" strike="noStrike" dirty="0">
                          <a:effectLst/>
                        </a:rPr>
                        <a:t>9.X (General description)</a:t>
                      </a:r>
                      <a:endParaRPr lang="en-US" sz="8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u="none" strike="noStrike" dirty="0">
                          <a:effectLst/>
                        </a:rPr>
                        <a:t>9.Y (PCF </a:t>
                      </a:r>
                      <a:r>
                        <a:rPr lang="en-US" altLang="zh-CN" sz="800" u="none" strike="noStrike" kern="1200" dirty="0">
                          <a:solidFill>
                            <a:schemeClr val="tx1"/>
                          </a:solidFill>
                          <a:effectLst/>
                          <a:latin typeface="+mn-lt"/>
                          <a:ea typeface="+mn-ea"/>
                          <a:cs typeface="+mn-cs"/>
                        </a:rPr>
                        <a:t>service with</a:t>
                      </a:r>
                      <a:r>
                        <a:rPr lang="en-US" altLang="zh-CN" sz="800" u="none" strike="noStrike" kern="1200" baseline="0" dirty="0">
                          <a:solidFill>
                            <a:schemeClr val="tx1"/>
                          </a:solidFill>
                          <a:effectLst/>
                          <a:latin typeface="+mn-lt"/>
                          <a:ea typeface="+mn-ea"/>
                          <a:cs typeface="+mn-cs"/>
                        </a:rPr>
                        <a:t> SMF</a:t>
                      </a:r>
                      <a:r>
                        <a:rPr lang="en-US" altLang="zh-CN" sz="800" u="none" strike="noStrike" dirty="0">
                          <a:effectLst/>
                        </a:rPr>
                        <a:t>)</a:t>
                      </a:r>
                      <a:endParaRPr lang="en-US" altLang="zh-CN" sz="800" u="none" strike="noStrike" kern="1200" dirty="0">
                        <a:solidFill>
                          <a:schemeClr val="tx1"/>
                        </a:solidFill>
                        <a:effectLst/>
                        <a:latin typeface="+mn-lt"/>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u="none" strike="noStrike" kern="1200" dirty="0">
                          <a:solidFill>
                            <a:schemeClr val="tx1"/>
                          </a:solidFill>
                          <a:effectLst/>
                          <a:latin typeface="+mn-lt"/>
                          <a:ea typeface="+mn-ea"/>
                          <a:cs typeface="+mn-cs"/>
                        </a:rPr>
                        <a:t>9.Z (PCF service with NEF)</a:t>
                      </a:r>
                      <a:endParaRPr lang="zh-CN" altLang="en-US" sz="800" u="none" strike="noStrike" kern="1200" dirty="0">
                        <a:solidFill>
                          <a:schemeClr val="tx1"/>
                        </a:solidFill>
                        <a:effectLst/>
                        <a:latin typeface="+mn-lt"/>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u="none" strike="noStrike" kern="1200" dirty="0">
                          <a:solidFill>
                            <a:schemeClr val="tx1"/>
                          </a:solidFill>
                          <a:effectLst/>
                          <a:latin typeface="+mn-lt"/>
                          <a:ea typeface="+mn-ea"/>
                          <a:cs typeface="+mn-cs"/>
                        </a:rPr>
                        <a:t>7.1.1</a:t>
                      </a: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u="none" strike="noStrike" kern="1200" dirty="0">
                          <a:solidFill>
                            <a:schemeClr val="tx1"/>
                          </a:solidFill>
                          <a:effectLst/>
                          <a:latin typeface="+mn-lt"/>
                          <a:ea typeface="+mn-ea"/>
                          <a:cs typeface="+mn-cs"/>
                        </a:rPr>
                        <a:t>6.6</a:t>
                      </a: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extLst>
                  <a:ext uri="{0D108BD9-81ED-4DB2-BD59-A6C34878D82A}">
                    <a16:rowId xmlns:a16="http://schemas.microsoft.com/office/drawing/2014/main" val="10001"/>
                  </a:ext>
                </a:extLst>
              </a:tr>
              <a:tr h="62223">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S2-2102726</a:t>
                      </a:r>
                    </a:p>
                  </a:txBody>
                  <a:tcPr marL="6239" marR="6239" marT="6239" marB="0" anchor="ctr"/>
                </a:tc>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23.247: MBS Application and Service Configuration Options</a:t>
                      </a:r>
                    </a:p>
                  </a:txBody>
                  <a:tcPr marL="6239" marR="6239" marT="6239" marB="0" anchor="ctr"/>
                </a:tc>
                <a:tc>
                  <a:txBody>
                    <a:bodyPr/>
                    <a:lstStyle/>
                    <a:p>
                      <a:pPr marL="0" algn="ctr" defTabSz="914400" rtl="0" eaLnBrk="1" fontAlgn="ctr" latinLnBrk="0" hangingPunct="1"/>
                      <a:r>
                        <a:rPr lang="en-US" sz="900" u="none" strike="noStrike" kern="1200" dirty="0" err="1">
                          <a:solidFill>
                            <a:schemeClr val="tx1"/>
                          </a:solidFill>
                          <a:effectLst/>
                          <a:latin typeface="+mn-lt"/>
                          <a:ea typeface="+mn-ea"/>
                          <a:cs typeface="+mn-cs"/>
                        </a:rPr>
                        <a:t>Tencent</a:t>
                      </a:r>
                      <a:endParaRPr lang="en-US" sz="900" u="none" strike="noStrike" kern="1200" dirty="0">
                        <a:solidFill>
                          <a:schemeClr val="tx1"/>
                        </a:solidFill>
                        <a:effectLst/>
                        <a:latin typeface="+mn-lt"/>
                        <a:ea typeface="+mn-ea"/>
                        <a:cs typeface="+mn-cs"/>
                      </a:endParaRPr>
                    </a:p>
                  </a:txBody>
                  <a:tcPr marL="6239" marR="6239" marT="6239" marB="0" anchor="ctr"/>
                </a:tc>
                <a:tc>
                  <a:txBody>
                    <a:bodyPr/>
                    <a:lstStyle/>
                    <a:p>
                      <a:pPr algn="ctr" fontAlgn="ctr"/>
                      <a:r>
                        <a:rPr lang="en-US" sz="900" b="0" i="0" u="none" strike="noStrike" dirty="0">
                          <a:solidFill>
                            <a:srgbClr val="000000"/>
                          </a:solidFill>
                          <a:effectLst/>
                          <a:latin typeface="Arial" panose="020B0604020202020204" pitchFamily="34" charset="0"/>
                          <a:ea typeface="宋体" panose="02010600030101010101" pitchFamily="2" charset="-122"/>
                          <a:sym typeface="Wingdings" panose="05000000000000000000" pitchFamily="2" charset="2"/>
                        </a:rPr>
                        <a:t></a:t>
                      </a: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endParaRPr lang="zh-CN" altLang="en-US"/>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Arial" panose="020B0604020202020204" pitchFamily="34" charset="0"/>
                          <a:ea typeface="+mn-ea"/>
                          <a:cs typeface="+mn-cs"/>
                        </a:rPr>
                        <a:t>AF--&gt;PCF--&gt;MB-SMF </a:t>
                      </a:r>
                      <a:endParaRPr lang="en-US" sz="700" b="0" i="0" u="none" strike="noStrike" kern="1200" dirty="0">
                        <a:solidFill>
                          <a:srgbClr val="000000"/>
                        </a:solidFill>
                        <a:effectLst/>
                        <a:latin typeface="Arial" panose="020B0604020202020204" pitchFamily="34" charset="0"/>
                        <a:ea typeface="+mn-ea"/>
                        <a:cs typeface="+mn-cs"/>
                      </a:endParaRPr>
                    </a:p>
                  </a:txBody>
                  <a:tcPr marL="4403" marR="4403" marT="4403" marB="0" anchor="ctr"/>
                </a:tc>
                <a:tc>
                  <a:txBody>
                    <a:bodyPr/>
                    <a:lstStyle/>
                    <a:p>
                      <a:pPr marL="0" algn="ctr" defTabSz="914400" rtl="0" eaLnBrk="1" fontAlgn="ctr" latinLnBrk="0" hangingPunct="1"/>
                      <a:endParaRPr lang="en-US" sz="8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4403" marR="4403" marT="4403" marB="0" anchor="ctr"/>
                </a:tc>
                <a:extLst>
                  <a:ext uri="{0D108BD9-81ED-4DB2-BD59-A6C34878D82A}">
                    <a16:rowId xmlns:a16="http://schemas.microsoft.com/office/drawing/2014/main" val="10002"/>
                  </a:ext>
                </a:extLst>
              </a:tr>
              <a:tr h="0">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S2-2102439</a:t>
                      </a:r>
                    </a:p>
                  </a:txBody>
                  <a:tcPr marL="6239" marR="6239" marT="6239" marB="0" anchor="ctr"/>
                </a:tc>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23.247: Policy control for Multicast and Broadcast services</a:t>
                      </a:r>
                    </a:p>
                  </a:txBody>
                  <a:tcPr marL="6239" marR="6239" marT="6239" marB="0" anchor="ctr"/>
                </a:tc>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CATT</a:t>
                      </a:r>
                    </a:p>
                  </a:txBody>
                  <a:tcPr marL="6239" marR="6239" marT="6239"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endParaRPr lang="zh-CN" altLang="en-US"/>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Arial" panose="020B0604020202020204" pitchFamily="34" charset="0"/>
                          <a:ea typeface="+mn-ea"/>
                          <a:cs typeface="+mn-cs"/>
                        </a:rPr>
                        <a:t>General description</a:t>
                      </a:r>
                      <a:endParaRPr lang="en-US" sz="700" b="0" i="0" u="none" strike="noStrike" kern="1200" dirty="0">
                        <a:solidFill>
                          <a:srgbClr val="000000"/>
                        </a:solidFill>
                        <a:effectLst/>
                        <a:latin typeface="Arial" panose="020B0604020202020204" pitchFamily="34" charset="0"/>
                        <a:ea typeface="+mn-ea"/>
                        <a:cs typeface="+mn-cs"/>
                      </a:endParaRPr>
                    </a:p>
                  </a:txBody>
                  <a:tcPr marL="4403" marR="4403" marT="4403" marB="0" anchor="ctr"/>
                </a:tc>
                <a:tc>
                  <a:txBody>
                    <a:bodyPr/>
                    <a:lstStyle/>
                    <a:p>
                      <a:pPr marL="0" algn="ctr" defTabSz="914400" rtl="0" eaLnBrk="1" fontAlgn="ctr" latinLnBrk="0" hangingPunct="1"/>
                      <a:endParaRPr lang="en-US" sz="800" b="1" i="0" u="none" strike="noStrike" kern="1200" dirty="0">
                        <a:solidFill>
                          <a:srgbClr val="C00000"/>
                        </a:solidFill>
                        <a:effectLst/>
                        <a:latin typeface="Arial" panose="020B0604020202020204" pitchFamily="34" charset="0"/>
                        <a:ea typeface="宋体" panose="02010600030101010101" pitchFamily="2" charset="-122"/>
                        <a:cs typeface="+mn-cs"/>
                      </a:endParaRPr>
                    </a:p>
                  </a:txBody>
                  <a:tcPr marL="4403" marR="4403" marT="4403" marB="0" anchor="ctr"/>
                </a:tc>
                <a:extLst>
                  <a:ext uri="{0D108BD9-81ED-4DB2-BD59-A6C34878D82A}">
                    <a16:rowId xmlns:a16="http://schemas.microsoft.com/office/drawing/2014/main" val="10003"/>
                  </a:ext>
                </a:extLst>
              </a:tr>
              <a:tr h="62223">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S2-2102946</a:t>
                      </a:r>
                    </a:p>
                  </a:txBody>
                  <a:tcPr marL="6239" marR="6239" marT="6239" marB="0" anchor="ctr"/>
                </a:tc>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23.247: PCF service for Interactions between MB-SMF and PCF.</a:t>
                      </a:r>
                    </a:p>
                  </a:txBody>
                  <a:tcPr marL="6239" marR="6239" marT="6239" marB="0" anchor="ctr"/>
                </a:tc>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Nokia</a:t>
                      </a:r>
                    </a:p>
                  </a:txBody>
                  <a:tcPr marL="6239" marR="6239" marT="6239"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endParaRPr lang="zh-CN" altLang="en-US" dirty="0"/>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Arial" panose="020B0604020202020204" pitchFamily="34" charset="0"/>
                          <a:ea typeface="+mn-ea"/>
                          <a:cs typeface="+mn-cs"/>
                        </a:rPr>
                        <a:t>Interaction between MB-SMF and PCF</a:t>
                      </a: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0" i="0" u="none" strike="noStrike" kern="1200" dirty="0">
                          <a:solidFill>
                            <a:srgbClr val="000000"/>
                          </a:solidFill>
                          <a:effectLst/>
                          <a:latin typeface="Arial" panose="020B0604020202020204" pitchFamily="34" charset="0"/>
                          <a:ea typeface="+mn-ea"/>
                          <a:cs typeface="+mn-cs"/>
                        </a:rPr>
                        <a:t>Separate one</a:t>
                      </a:r>
                    </a:p>
                  </a:txBody>
                  <a:tcPr marL="4403" marR="4403" marT="4403" marB="0" anchor="ctr"/>
                </a:tc>
                <a:extLst>
                  <a:ext uri="{0D108BD9-81ED-4DB2-BD59-A6C34878D82A}">
                    <a16:rowId xmlns:a16="http://schemas.microsoft.com/office/drawing/2014/main" val="10004"/>
                  </a:ext>
                </a:extLst>
              </a:tr>
              <a:tr h="62223">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S2-2102724</a:t>
                      </a:r>
                    </a:p>
                  </a:txBody>
                  <a:tcPr marL="6239" marR="6239" marT="6239" marB="0" anchor="ctr"/>
                </a:tc>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23.247: Requested MBS </a:t>
                      </a:r>
                      <a:r>
                        <a:rPr lang="en-US" sz="900" u="none" strike="noStrike" kern="1200" dirty="0" err="1">
                          <a:solidFill>
                            <a:schemeClr val="tx1"/>
                          </a:solidFill>
                          <a:effectLst/>
                          <a:latin typeface="+mn-lt"/>
                          <a:ea typeface="+mn-ea"/>
                          <a:cs typeface="+mn-cs"/>
                        </a:rPr>
                        <a:t>QoS</a:t>
                      </a:r>
                      <a:r>
                        <a:rPr lang="en-US" sz="900" u="none" strike="noStrike" kern="1200" dirty="0">
                          <a:solidFill>
                            <a:schemeClr val="tx1"/>
                          </a:solidFill>
                          <a:effectLst/>
                          <a:latin typeface="+mn-lt"/>
                          <a:ea typeface="+mn-ea"/>
                          <a:cs typeface="+mn-cs"/>
                        </a:rPr>
                        <a:t> and Dynamic PCC</a:t>
                      </a:r>
                    </a:p>
                  </a:txBody>
                  <a:tcPr marL="6239" marR="6239" marT="6239" marB="0" anchor="ctr"/>
                </a:tc>
                <a:tc>
                  <a:txBody>
                    <a:bodyPr/>
                    <a:lstStyle/>
                    <a:p>
                      <a:pPr marL="0" algn="ctr" defTabSz="914400" rtl="0" eaLnBrk="1" fontAlgn="ctr" latinLnBrk="0" hangingPunct="1"/>
                      <a:r>
                        <a:rPr lang="en-US" sz="900" u="none" strike="noStrike" kern="1200">
                          <a:solidFill>
                            <a:schemeClr val="tx1"/>
                          </a:solidFill>
                          <a:effectLst/>
                          <a:latin typeface="+mn-lt"/>
                          <a:ea typeface="+mn-ea"/>
                          <a:cs typeface="+mn-cs"/>
                        </a:rPr>
                        <a:t>Tencent</a:t>
                      </a:r>
                    </a:p>
                  </a:txBody>
                  <a:tcPr marL="6239" marR="6239" marT="6239"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endParaRPr lang="zh-CN" altLang="en-US" dirty="0"/>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Arial" panose="020B0604020202020204" pitchFamily="34" charset="0"/>
                          <a:ea typeface="+mn-ea"/>
                          <a:cs typeface="+mn-cs"/>
                        </a:rPr>
                        <a:t>AF--&gt;PCF--&gt;MB-SMF </a:t>
                      </a:r>
                    </a:p>
                  </a:txBody>
                  <a:tcPr marL="4403" marR="4403" marT="4403" marB="0" anchor="ctr"/>
                </a:tc>
                <a:tc>
                  <a:txBody>
                    <a:bodyPr/>
                    <a:lstStyle/>
                    <a:p>
                      <a:pPr marL="0" algn="ctr" defTabSz="914400" rtl="0" eaLnBrk="1" fontAlgn="ctr" latinLnBrk="0" hangingPunct="1"/>
                      <a:endParaRPr lang="en-US" sz="8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4403" marR="4403" marT="4403" marB="0" anchor="ctr"/>
                </a:tc>
                <a:extLst>
                  <a:ext uri="{0D108BD9-81ED-4DB2-BD59-A6C34878D82A}">
                    <a16:rowId xmlns:a16="http://schemas.microsoft.com/office/drawing/2014/main" val="10005"/>
                  </a:ext>
                </a:extLst>
              </a:tr>
              <a:tr h="111808">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S2-2102725</a:t>
                      </a:r>
                    </a:p>
                  </a:txBody>
                  <a:tcPr marL="6239" marR="6239" marT="6239" marB="0" anchor="ctr"/>
                </a:tc>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23.247: MBS Session-AMBR</a:t>
                      </a:r>
                    </a:p>
                  </a:txBody>
                  <a:tcPr marL="6239" marR="6239" marT="6239" marB="0" anchor="ctr"/>
                </a:tc>
                <a:tc>
                  <a:txBody>
                    <a:bodyPr/>
                    <a:lstStyle/>
                    <a:p>
                      <a:pPr marL="0" algn="ctr" defTabSz="914400" rtl="0" eaLnBrk="1" fontAlgn="ctr" latinLnBrk="0" hangingPunct="1"/>
                      <a:r>
                        <a:rPr lang="en-US" sz="900" u="none" strike="noStrike" kern="1200" dirty="0" err="1">
                          <a:solidFill>
                            <a:schemeClr val="tx1"/>
                          </a:solidFill>
                          <a:effectLst/>
                          <a:latin typeface="+mn-lt"/>
                          <a:ea typeface="+mn-ea"/>
                          <a:cs typeface="+mn-cs"/>
                        </a:rPr>
                        <a:t>Tencent</a:t>
                      </a:r>
                      <a:endParaRPr lang="en-US" sz="900" u="none" strike="noStrike" kern="1200" dirty="0">
                        <a:solidFill>
                          <a:schemeClr val="tx1"/>
                        </a:solidFill>
                        <a:effectLst/>
                        <a:latin typeface="+mn-lt"/>
                        <a:ea typeface="+mn-ea"/>
                        <a:cs typeface="+mn-cs"/>
                      </a:endParaRPr>
                    </a:p>
                  </a:txBody>
                  <a:tcPr marL="6239" marR="6239" marT="6239"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endParaRPr lang="zh-CN" altLang="en-US" dirty="0"/>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700" b="0" i="0" u="none" strike="noStrike" kern="1200" dirty="0">
                          <a:solidFill>
                            <a:srgbClr val="000000"/>
                          </a:solidFill>
                          <a:effectLst/>
                          <a:latin typeface="Arial" panose="020B0604020202020204" pitchFamily="34" charset="0"/>
                          <a:ea typeface="+mn-ea"/>
                          <a:cs typeface="+mn-cs"/>
                        </a:rPr>
                        <a:t>Session AMBR for MBS should be considered for individual delivery</a:t>
                      </a:r>
                    </a:p>
                  </a:txBody>
                  <a:tcPr marL="4403" marR="4403" marT="4403"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Separate one</a:t>
                      </a:r>
                    </a:p>
                  </a:txBody>
                  <a:tcPr marL="4403" marR="4403" marT="4403" marB="0" anchor="ctr"/>
                </a:tc>
                <a:extLst>
                  <a:ext uri="{0D108BD9-81ED-4DB2-BD59-A6C34878D82A}">
                    <a16:rowId xmlns:a16="http://schemas.microsoft.com/office/drawing/2014/main" val="10006"/>
                  </a:ext>
                </a:extLst>
              </a:tr>
              <a:tr h="32013">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S2-2102947</a:t>
                      </a:r>
                    </a:p>
                  </a:txBody>
                  <a:tcPr marL="6239" marR="6239" marT="6239" marB="0" anchor="ctr"/>
                </a:tc>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23.247: NEF PCF interactions.</a:t>
                      </a:r>
                    </a:p>
                  </a:txBody>
                  <a:tcPr marL="6239" marR="6239" marT="6239" marB="0" anchor="ctr"/>
                </a:tc>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Nokia</a:t>
                      </a:r>
                    </a:p>
                  </a:txBody>
                  <a:tcPr marL="6239" marR="6239" marT="6239"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algn="ct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lang="zh-CN" altLang="en-US" dirty="0"/>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lang="zh-CN" altLang="en-US" sz="900" dirty="0"/>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700" b="0" i="0" u="none" strike="noStrike" kern="1200" dirty="0">
                          <a:solidFill>
                            <a:srgbClr val="000000"/>
                          </a:solidFill>
                          <a:effectLst/>
                          <a:latin typeface="Arial" panose="020B0604020202020204" pitchFamily="34" charset="0"/>
                          <a:ea typeface="+mn-ea"/>
                          <a:cs typeface="+mn-cs"/>
                        </a:rPr>
                        <a:t>Interaction between NEF and PCF</a:t>
                      </a:r>
                    </a:p>
                  </a:txBody>
                  <a:tcPr marL="4403" marR="4403" marT="4403" marB="0" anchor="ctr"/>
                </a:tc>
                <a:tc>
                  <a:txBody>
                    <a:bodyPr/>
                    <a:lstStyle/>
                    <a:p>
                      <a:pPr marL="0" algn="ctr" defTabSz="914400" rtl="0" eaLnBrk="1" fontAlgn="ctr" latinLnBrk="0" hangingPunct="1"/>
                      <a:endParaRPr lang="en-US" sz="8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4403" marR="4403" marT="4403" marB="0" anchor="ctr"/>
                </a:tc>
                <a:extLst>
                  <a:ext uri="{0D108BD9-81ED-4DB2-BD59-A6C34878D82A}">
                    <a16:rowId xmlns:a16="http://schemas.microsoft.com/office/drawing/2014/main" val="10007"/>
                  </a:ext>
                </a:extLst>
              </a:tr>
            </a:tbl>
          </a:graphicData>
        </a:graphic>
      </p:graphicFrame>
      <p:graphicFrame>
        <p:nvGraphicFramePr>
          <p:cNvPr id="7" name="内容占位符 4">
            <a:extLst>
              <a:ext uri="{FF2B5EF4-FFF2-40B4-BE49-F238E27FC236}">
                <a16:creationId xmlns:a16="http://schemas.microsoft.com/office/drawing/2014/main" id="{95A6F540-E045-4B6E-98E0-D5A11A6EEEDC}"/>
              </a:ext>
            </a:extLst>
          </p:cNvPr>
          <p:cNvGraphicFramePr>
            <a:graphicFrameLocks/>
          </p:cNvGraphicFramePr>
          <p:nvPr>
            <p:extLst>
              <p:ext uri="{D42A27DB-BD31-4B8C-83A1-F6EECF244321}">
                <p14:modId xmlns:p14="http://schemas.microsoft.com/office/powerpoint/2010/main" val="364197955"/>
              </p:ext>
            </p:extLst>
          </p:nvPr>
        </p:nvGraphicFramePr>
        <p:xfrm>
          <a:off x="651933" y="5340215"/>
          <a:ext cx="10153649" cy="924847"/>
        </p:xfrm>
        <a:graphic>
          <a:graphicData uri="http://schemas.openxmlformats.org/drawingml/2006/table">
            <a:tbl>
              <a:tblPr>
                <a:tableStyleId>{5940675A-B579-460E-94D1-54222C63F5DA}</a:tableStyleId>
              </a:tblPr>
              <a:tblGrid>
                <a:gridCol w="975742">
                  <a:extLst>
                    <a:ext uri="{9D8B030D-6E8A-4147-A177-3AD203B41FA5}">
                      <a16:colId xmlns:a16="http://schemas.microsoft.com/office/drawing/2014/main" val="20000"/>
                    </a:ext>
                  </a:extLst>
                </a:gridCol>
                <a:gridCol w="2850337">
                  <a:extLst>
                    <a:ext uri="{9D8B030D-6E8A-4147-A177-3AD203B41FA5}">
                      <a16:colId xmlns:a16="http://schemas.microsoft.com/office/drawing/2014/main" val="20001"/>
                    </a:ext>
                  </a:extLst>
                </a:gridCol>
                <a:gridCol w="513954">
                  <a:extLst>
                    <a:ext uri="{9D8B030D-6E8A-4147-A177-3AD203B41FA5}">
                      <a16:colId xmlns:a16="http://schemas.microsoft.com/office/drawing/2014/main" val="20002"/>
                    </a:ext>
                  </a:extLst>
                </a:gridCol>
                <a:gridCol w="336743">
                  <a:extLst>
                    <a:ext uri="{9D8B030D-6E8A-4147-A177-3AD203B41FA5}">
                      <a16:colId xmlns:a16="http://schemas.microsoft.com/office/drawing/2014/main" val="20003"/>
                    </a:ext>
                  </a:extLst>
                </a:gridCol>
                <a:gridCol w="447675">
                  <a:extLst>
                    <a:ext uri="{9D8B030D-6E8A-4147-A177-3AD203B41FA5}">
                      <a16:colId xmlns:a16="http://schemas.microsoft.com/office/drawing/2014/main" val="20004"/>
                    </a:ext>
                  </a:extLst>
                </a:gridCol>
                <a:gridCol w="438150">
                  <a:extLst>
                    <a:ext uri="{9D8B030D-6E8A-4147-A177-3AD203B41FA5}">
                      <a16:colId xmlns:a16="http://schemas.microsoft.com/office/drawing/2014/main" val="20005"/>
                    </a:ext>
                  </a:extLst>
                </a:gridCol>
                <a:gridCol w="695325">
                  <a:extLst>
                    <a:ext uri="{9D8B030D-6E8A-4147-A177-3AD203B41FA5}">
                      <a16:colId xmlns:a16="http://schemas.microsoft.com/office/drawing/2014/main" val="20006"/>
                    </a:ext>
                  </a:extLst>
                </a:gridCol>
                <a:gridCol w="2038350">
                  <a:extLst>
                    <a:ext uri="{9D8B030D-6E8A-4147-A177-3AD203B41FA5}">
                      <a16:colId xmlns:a16="http://schemas.microsoft.com/office/drawing/2014/main" val="20007"/>
                    </a:ext>
                  </a:extLst>
                </a:gridCol>
                <a:gridCol w="1857373">
                  <a:extLst>
                    <a:ext uri="{9D8B030D-6E8A-4147-A177-3AD203B41FA5}">
                      <a16:colId xmlns:a16="http://schemas.microsoft.com/office/drawing/2014/main" val="20008"/>
                    </a:ext>
                  </a:extLst>
                </a:gridCol>
              </a:tblGrid>
              <a:tr h="31603">
                <a:tc>
                  <a:txBody>
                    <a:bodyPr/>
                    <a:lstStyle/>
                    <a:p>
                      <a:pPr algn="ctr" fontAlgn="ctr"/>
                      <a:r>
                        <a:rPr lang="en-US" sz="900" b="1" i="0" u="none" strike="noStrike" dirty="0" err="1">
                          <a:solidFill>
                            <a:srgbClr val="000000"/>
                          </a:solidFill>
                          <a:effectLst/>
                          <a:latin typeface="Arial" panose="020B0604020202020204" pitchFamily="34" charset="0"/>
                          <a:ea typeface="宋体" panose="02010600030101010101" pitchFamily="2" charset="-122"/>
                        </a:rPr>
                        <a:t>Tdoc</a:t>
                      </a:r>
                      <a:r>
                        <a:rPr lang="en-US" sz="900" b="1" i="0" u="none" strike="noStrike" dirty="0">
                          <a:solidFill>
                            <a:srgbClr val="000000"/>
                          </a:solidFill>
                          <a:effectLst/>
                          <a:latin typeface="Arial" panose="020B0604020202020204" pitchFamily="34" charset="0"/>
                          <a:ea typeface="宋体" panose="02010600030101010101" pitchFamily="2" charset="-122"/>
                        </a:rPr>
                        <a:t> number</a:t>
                      </a:r>
                    </a:p>
                  </a:txBody>
                  <a:tcPr marL="4403" marR="4403" marT="4403" marB="0" anchor="ctr">
                    <a:solidFill>
                      <a:schemeClr val="bg1">
                        <a:lumMod val="85000"/>
                      </a:schemeClr>
                    </a:solidFill>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Title</a:t>
                      </a:r>
                    </a:p>
                  </a:txBody>
                  <a:tcPr marL="4403" marR="4403" marT="4403" marB="0" anchor="ctr">
                    <a:solidFill>
                      <a:schemeClr val="bg1">
                        <a:lumMod val="85000"/>
                      </a:schemeClr>
                    </a:solidFill>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Source</a:t>
                      </a:r>
                    </a:p>
                  </a:txBody>
                  <a:tcPr marL="4403" marR="4403" marT="4403" marB="0" anchor="ctr">
                    <a:solidFill>
                      <a:schemeClr val="bg1">
                        <a:lumMod val="85000"/>
                      </a:schemeClr>
                    </a:solidFill>
                  </a:tcPr>
                </a:tc>
                <a:tc gridSpan="4">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Affected</a:t>
                      </a:r>
                      <a:r>
                        <a:rPr lang="en-US" sz="900" b="1" i="0" u="none" strike="noStrike" baseline="0" dirty="0">
                          <a:solidFill>
                            <a:srgbClr val="000000"/>
                          </a:solidFill>
                          <a:effectLst/>
                          <a:latin typeface="Arial" panose="020B0604020202020204" pitchFamily="34" charset="0"/>
                          <a:ea typeface="宋体" panose="02010600030101010101" pitchFamily="2" charset="-122"/>
                        </a:rPr>
                        <a:t> clauses</a:t>
                      </a:r>
                      <a:endParaRPr lang="en-US" sz="900" b="1"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chemeClr val="bg1">
                        <a:lumMod val="8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Note</a:t>
                      </a:r>
                    </a:p>
                  </a:txBody>
                  <a:tcPr marL="4403" marR="4403" marT="4403" marB="0" anchor="ctr">
                    <a:solidFill>
                      <a:schemeClr val="bg1">
                        <a:lumMod val="8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rgbClr val="000000"/>
                          </a:solidFill>
                          <a:effectLst/>
                          <a:latin typeface="Arial" panose="020B0604020202020204" pitchFamily="34" charset="0"/>
                          <a:ea typeface="+mn-ea"/>
                        </a:rPr>
                        <a:t>WF proposal</a:t>
                      </a:r>
                    </a:p>
                  </a:txBody>
                  <a:tcPr marL="4403" marR="4403" marT="4403" marB="0" anchor="ctr">
                    <a:solidFill>
                      <a:schemeClr val="bg1">
                        <a:lumMod val="85000"/>
                      </a:schemeClr>
                    </a:solidFill>
                  </a:tcPr>
                </a:tc>
                <a:extLst>
                  <a:ext uri="{0D108BD9-81ED-4DB2-BD59-A6C34878D82A}">
                    <a16:rowId xmlns:a16="http://schemas.microsoft.com/office/drawing/2014/main" val="10000"/>
                  </a:ext>
                </a:extLst>
              </a:tr>
              <a:tr h="55419">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chemeClr val="bg1">
                        <a:lumMod val="50000"/>
                      </a:schemeClr>
                    </a:solidFill>
                  </a:tcPr>
                </a:tc>
                <a:tc>
                  <a:txBody>
                    <a:bodyPr/>
                    <a:lstStyle/>
                    <a:p>
                      <a:pPr marL="0" algn="ctr" defTabSz="914400" rtl="0" eaLnBrk="1" fontAlgn="ctr" latinLnBrk="0" hangingPunct="1"/>
                      <a:endParaRPr lang="en-US" sz="900" u="none" strike="noStrike" kern="1200" dirty="0">
                        <a:solidFill>
                          <a:schemeClr val="tx1"/>
                        </a:solidFill>
                        <a:effectLst/>
                        <a:latin typeface="+mn-lt"/>
                        <a:ea typeface="+mn-ea"/>
                        <a:cs typeface="+mn-cs"/>
                      </a:endParaRPr>
                    </a:p>
                  </a:txBody>
                  <a:tcPr marL="4403" marR="4403" marT="4403" marB="0" anchor="ctr">
                    <a:solidFill>
                      <a:schemeClr val="bg1">
                        <a:lumMod val="50000"/>
                      </a:schemeClr>
                    </a:solidFill>
                  </a:tcP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chemeClr val="bg1">
                        <a:lumMod val="50000"/>
                      </a:schemeClr>
                    </a:solidFill>
                  </a:tcPr>
                </a:tc>
                <a:tc>
                  <a:txBody>
                    <a:bodyPr/>
                    <a:lstStyle/>
                    <a:p>
                      <a:pPr algn="ctr" fontAlgn="ctr"/>
                      <a:r>
                        <a:rPr lang="en-US" altLang="zh-CN" sz="800" u="none" strike="noStrike" dirty="0">
                          <a:effectLst/>
                        </a:rPr>
                        <a:t>7.3.1</a:t>
                      </a:r>
                      <a:endParaRPr lang="en-US" sz="8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algn="ctr" defTabSz="914400" rtl="0" eaLnBrk="1" fontAlgn="ctr" latinLnBrk="0" hangingPunct="1"/>
                      <a:r>
                        <a:rPr lang="en-US" sz="800" u="none" strike="noStrike" kern="1200" dirty="0">
                          <a:solidFill>
                            <a:schemeClr val="tx1"/>
                          </a:solidFill>
                          <a:effectLst/>
                          <a:latin typeface="+mn-lt"/>
                          <a:ea typeface="+mn-ea"/>
                          <a:cs typeface="+mn-cs"/>
                        </a:rPr>
                        <a:t>7.3.2</a:t>
                      </a:r>
                    </a:p>
                  </a:txBody>
                  <a:tcPr marL="4403" marR="4403" marT="4403" marB="0" anchor="ctr"/>
                </a:tc>
                <a:tc>
                  <a:txBody>
                    <a:bodyPr/>
                    <a:lstStyle/>
                    <a:p>
                      <a:pPr marL="0" algn="ctr" defTabSz="914400" rtl="0" eaLnBrk="1" fontAlgn="ctr" latinLnBrk="0" hangingPunct="1"/>
                      <a:r>
                        <a:rPr lang="en-US" sz="800" u="none" strike="noStrike" kern="1200" dirty="0">
                          <a:solidFill>
                            <a:schemeClr val="tx1"/>
                          </a:solidFill>
                          <a:effectLst/>
                          <a:latin typeface="+mn-lt"/>
                          <a:ea typeface="+mn-ea"/>
                          <a:cs typeface="+mn-cs"/>
                        </a:rPr>
                        <a:t>7.3.3</a:t>
                      </a:r>
                    </a:p>
                  </a:txBody>
                  <a:tcPr marL="4403" marR="4403" marT="4403" marB="0" anchor="ctr"/>
                </a:tc>
                <a:tc>
                  <a:txBody>
                    <a:bodyPr/>
                    <a:lstStyle/>
                    <a:p>
                      <a:pPr marL="0" algn="ctr" defTabSz="914400" rtl="0" eaLnBrk="1" fontAlgn="ctr" latinLnBrk="0" hangingPunct="1"/>
                      <a:r>
                        <a:rPr lang="en-US" sz="800" u="none" strike="noStrike" kern="1200" dirty="0">
                          <a:solidFill>
                            <a:schemeClr val="tx1"/>
                          </a:solidFill>
                          <a:effectLst/>
                          <a:latin typeface="+mn-lt"/>
                          <a:ea typeface="+mn-ea"/>
                          <a:cs typeface="+mn-cs"/>
                        </a:rPr>
                        <a:t>7.3.x</a:t>
                      </a: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extLst>
                  <a:ext uri="{0D108BD9-81ED-4DB2-BD59-A6C34878D82A}">
                    <a16:rowId xmlns:a16="http://schemas.microsoft.com/office/drawing/2014/main" val="10001"/>
                  </a:ext>
                </a:extLst>
              </a:tr>
              <a:tr h="0">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S2-2102728</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Update MBS Session Establishment for Broadcast procedure</a:t>
                      </a:r>
                    </a:p>
                  </a:txBody>
                  <a:tcPr marL="6239" marR="6239" marT="6239" marB="0" anchor="ctr"/>
                </a:tc>
                <a:tc>
                  <a:txBody>
                    <a:bodyPr/>
                    <a:lstStyle/>
                    <a:p>
                      <a:pPr marL="0" algn="ctr" defTabSz="914400" rtl="0" eaLnBrk="1" fontAlgn="ctr" latinLnBrk="0" hangingPunct="1"/>
                      <a:r>
                        <a:rPr lang="en-US" sz="800" b="0" i="0" u="none" strike="noStrike" kern="1200" dirty="0" err="1">
                          <a:solidFill>
                            <a:srgbClr val="000000"/>
                          </a:solidFill>
                          <a:effectLst/>
                          <a:latin typeface="Arial" panose="020B0604020202020204" pitchFamily="34" charset="0"/>
                          <a:ea typeface="宋体" panose="02010600030101010101" pitchFamily="2" charset="-122"/>
                          <a:cs typeface="+mn-cs"/>
                        </a:rPr>
                        <a:t>Tencent</a:t>
                      </a:r>
                      <a:endParaRPr lang="en-US" sz="8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239" marR="6239" marT="6239" marB="0" anchor="ctr"/>
                </a:tc>
                <a:tc>
                  <a:txBody>
                    <a:bodyPr/>
                    <a:lstStyle/>
                    <a:p>
                      <a:pPr algn="ctr" fontAlgn="ct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1" i="0" u="none" strike="noStrike" dirty="0">
                          <a:solidFill>
                            <a:srgbClr val="000000"/>
                          </a:solidFill>
                          <a:effectLst/>
                          <a:latin typeface="Arial" panose="020B0604020202020204" pitchFamily="34" charset="0"/>
                          <a:ea typeface="+mn-ea"/>
                        </a:rPr>
                        <a:t>AF--&gt;PCF--&gt;MB-SMF </a:t>
                      </a:r>
                      <a:endParaRPr lang="en-US" altLang="zh-CN" sz="1000" b="1" i="0" u="none" strike="noStrike" kern="1200" dirty="0">
                        <a:solidFill>
                          <a:srgbClr val="000000"/>
                        </a:solidFill>
                        <a:effectLst/>
                        <a:latin typeface="Arial" panose="020B0604020202020204" pitchFamily="34" charset="0"/>
                        <a:ea typeface="+mn-ea"/>
                        <a:cs typeface="+mn-cs"/>
                      </a:endParaRPr>
                    </a:p>
                  </a:txBody>
                  <a:tcPr marL="4403" marR="4403" marT="4403" marB="0" anchor="ctr"/>
                </a:tc>
                <a:tc>
                  <a:txBody>
                    <a:bodyPr/>
                    <a:lstStyle/>
                    <a:p>
                      <a:pPr marL="0" algn="ctr" defTabSz="914400" rtl="0" eaLnBrk="1" fontAlgn="ctr" latinLnBrk="0" hangingPunct="1"/>
                      <a:endParaRPr lang="en-US" sz="800" b="1" i="0" u="none" strike="noStrike" kern="1200" dirty="0">
                        <a:solidFill>
                          <a:srgbClr val="C00000"/>
                        </a:solidFill>
                        <a:effectLst/>
                        <a:latin typeface="Arial" panose="020B0604020202020204" pitchFamily="34" charset="0"/>
                        <a:ea typeface="宋体" panose="02010600030101010101" pitchFamily="2" charset="-122"/>
                        <a:cs typeface="+mn-cs"/>
                      </a:endParaRPr>
                    </a:p>
                  </a:txBody>
                  <a:tcPr marL="4403" marR="4403" marT="4403" marB="0" anchor="ctr"/>
                </a:tc>
                <a:extLst>
                  <a:ext uri="{0D108BD9-81ED-4DB2-BD59-A6C34878D82A}">
                    <a16:rowId xmlns:a16="http://schemas.microsoft.com/office/drawing/2014/main" val="10005"/>
                  </a:ext>
                </a:extLst>
              </a:tr>
              <a:tr h="0">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S2-2102729</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Update MBS Session Update for Broadcast procedure</a:t>
                      </a:r>
                    </a:p>
                  </a:txBody>
                  <a:tcPr marL="6239" marR="6239" marT="6239" marB="0" anchor="ctr"/>
                </a:tc>
                <a:tc>
                  <a:txBody>
                    <a:bodyPr/>
                    <a:lstStyle/>
                    <a:p>
                      <a:pPr marL="0" algn="ctr" defTabSz="914400" rtl="0" eaLnBrk="1" fontAlgn="ctr" latinLnBrk="0" hangingPunct="1"/>
                      <a:r>
                        <a:rPr lang="en-US" sz="800" b="0" i="0" u="none" strike="noStrike" kern="1200" dirty="0" err="1">
                          <a:solidFill>
                            <a:srgbClr val="000000"/>
                          </a:solidFill>
                          <a:effectLst/>
                          <a:latin typeface="Arial" panose="020B0604020202020204" pitchFamily="34" charset="0"/>
                          <a:ea typeface="宋体" panose="02010600030101010101" pitchFamily="2" charset="-122"/>
                          <a:cs typeface="+mn-cs"/>
                        </a:rPr>
                        <a:t>Tencent</a:t>
                      </a:r>
                      <a:endParaRPr lang="en-US" sz="8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239" marR="6239" marT="6239"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1" i="0" u="none" strike="noStrike" dirty="0">
                          <a:solidFill>
                            <a:srgbClr val="000000"/>
                          </a:solidFill>
                          <a:effectLst/>
                          <a:latin typeface="Arial" panose="020B0604020202020204" pitchFamily="34" charset="0"/>
                          <a:ea typeface="+mn-ea"/>
                        </a:rPr>
                        <a:t>AF--&gt;PCF--&gt;MB-SMF </a:t>
                      </a:r>
                      <a:endParaRPr lang="en-US" altLang="zh-CN" sz="1000" b="1" i="0" u="none" strike="noStrike" kern="1200" dirty="0">
                        <a:solidFill>
                          <a:srgbClr val="000000"/>
                        </a:solidFill>
                        <a:effectLst/>
                        <a:latin typeface="Arial" panose="020B0604020202020204" pitchFamily="34" charset="0"/>
                        <a:ea typeface="+mn-ea"/>
                        <a:cs typeface="+mn-cs"/>
                      </a:endParaRPr>
                    </a:p>
                  </a:txBody>
                  <a:tcPr marL="4403" marR="4403" marT="4403" marB="0" anchor="ctr"/>
                </a:tc>
                <a:tc>
                  <a:txBody>
                    <a:bodyPr/>
                    <a:lstStyle/>
                    <a:p>
                      <a:pPr marL="0" algn="ctr" defTabSz="914400" rtl="0" eaLnBrk="1" fontAlgn="ctr" latinLnBrk="0" hangingPunct="1"/>
                      <a:endParaRPr lang="en-US" sz="800" b="1" i="0" u="none" strike="noStrike" kern="1200" dirty="0">
                        <a:solidFill>
                          <a:srgbClr val="C00000"/>
                        </a:solidFill>
                        <a:effectLst/>
                        <a:latin typeface="Arial" panose="020B0604020202020204" pitchFamily="34" charset="0"/>
                        <a:ea typeface="宋体" panose="02010600030101010101" pitchFamily="2" charset="-122"/>
                        <a:cs typeface="+mn-cs"/>
                      </a:endParaRPr>
                    </a:p>
                  </a:txBody>
                  <a:tcPr marL="4403" marR="4403" marT="4403" marB="0" anchor="ctr"/>
                </a:tc>
                <a:extLst>
                  <a:ext uri="{0D108BD9-81ED-4DB2-BD59-A6C34878D82A}">
                    <a16:rowId xmlns:a16="http://schemas.microsoft.com/office/drawing/2014/main" val="10006"/>
                  </a:ext>
                </a:extLst>
              </a:tr>
              <a:tr h="0">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S2-2102730</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Update MBS Session Release for Broadcast procedure</a:t>
                      </a:r>
                    </a:p>
                  </a:txBody>
                  <a:tcPr marL="6239" marR="6239" marT="6239" marB="0" anchor="ctr"/>
                </a:tc>
                <a:tc>
                  <a:txBody>
                    <a:bodyPr/>
                    <a:lstStyle/>
                    <a:p>
                      <a:pPr marL="0" algn="ctr" defTabSz="914400" rtl="0" eaLnBrk="1" fontAlgn="ctr" latinLnBrk="0" hangingPunct="1"/>
                      <a:r>
                        <a:rPr lang="en-US" sz="800" b="0" i="0" u="none" strike="noStrike" kern="1200" dirty="0" err="1">
                          <a:solidFill>
                            <a:srgbClr val="000000"/>
                          </a:solidFill>
                          <a:effectLst/>
                          <a:latin typeface="Arial" panose="020B0604020202020204" pitchFamily="34" charset="0"/>
                          <a:ea typeface="宋体" panose="02010600030101010101" pitchFamily="2" charset="-122"/>
                          <a:cs typeface="+mn-cs"/>
                        </a:rPr>
                        <a:t>Tencent</a:t>
                      </a:r>
                      <a:endParaRPr lang="en-US" sz="8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239" marR="6239" marT="6239"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1" i="0" u="none" strike="noStrike" dirty="0">
                          <a:solidFill>
                            <a:srgbClr val="000000"/>
                          </a:solidFill>
                          <a:effectLst/>
                          <a:latin typeface="Arial" panose="020B0604020202020204" pitchFamily="34" charset="0"/>
                          <a:ea typeface="+mn-ea"/>
                        </a:rPr>
                        <a:t>AF--&gt;PCF--&gt;MB-SMF </a:t>
                      </a:r>
                      <a:endParaRPr lang="en-US" altLang="zh-CN" sz="1000" b="1" i="0" u="none" strike="noStrike" kern="1200" dirty="0">
                        <a:solidFill>
                          <a:srgbClr val="000000"/>
                        </a:solidFill>
                        <a:effectLst/>
                        <a:latin typeface="Arial" panose="020B0604020202020204" pitchFamily="34" charset="0"/>
                        <a:ea typeface="+mn-ea"/>
                        <a:cs typeface="+mn-cs"/>
                      </a:endParaRPr>
                    </a:p>
                  </a:txBody>
                  <a:tcPr marL="4403" marR="4403" marT="4403" marB="0" anchor="ctr"/>
                </a:tc>
                <a:tc>
                  <a:txBody>
                    <a:bodyPr/>
                    <a:lstStyle/>
                    <a:p>
                      <a:pPr marL="0" algn="ctr" defTabSz="914400" rtl="0" eaLnBrk="1" fontAlgn="ctr" latinLnBrk="0" hangingPunct="1"/>
                      <a:endParaRPr lang="en-US" sz="800" b="1" i="0" u="none" strike="noStrike" kern="1200" dirty="0">
                        <a:solidFill>
                          <a:srgbClr val="C00000"/>
                        </a:solidFill>
                        <a:effectLst/>
                        <a:latin typeface="Arial" panose="020B0604020202020204" pitchFamily="34" charset="0"/>
                        <a:ea typeface="宋体" panose="02010600030101010101" pitchFamily="2" charset="-122"/>
                        <a:cs typeface="+mn-cs"/>
                      </a:endParaRPr>
                    </a:p>
                  </a:txBody>
                  <a:tcPr marL="4403" marR="4403" marT="4403" marB="0" anchor="ctr"/>
                </a:tc>
                <a:extLst>
                  <a:ext uri="{0D108BD9-81ED-4DB2-BD59-A6C34878D82A}">
                    <a16:rowId xmlns:a16="http://schemas.microsoft.com/office/drawing/2014/main" val="10007"/>
                  </a:ext>
                </a:extLst>
              </a:tr>
            </a:tbl>
          </a:graphicData>
        </a:graphic>
      </p:graphicFrame>
      <p:graphicFrame>
        <p:nvGraphicFramePr>
          <p:cNvPr id="8" name="表格 3">
            <a:extLst>
              <a:ext uri="{FF2B5EF4-FFF2-40B4-BE49-F238E27FC236}">
                <a16:creationId xmlns:a16="http://schemas.microsoft.com/office/drawing/2014/main" id="{C70AC808-D3E9-4D7E-83EF-45CBADF39281}"/>
              </a:ext>
            </a:extLst>
          </p:cNvPr>
          <p:cNvGraphicFramePr>
            <a:graphicFrameLocks noGrp="1"/>
          </p:cNvGraphicFramePr>
          <p:nvPr>
            <p:extLst>
              <p:ext uri="{D42A27DB-BD31-4B8C-83A1-F6EECF244321}">
                <p14:modId xmlns:p14="http://schemas.microsoft.com/office/powerpoint/2010/main" val="1630652128"/>
              </p:ext>
            </p:extLst>
          </p:nvPr>
        </p:nvGraphicFramePr>
        <p:xfrm>
          <a:off x="433442" y="3236779"/>
          <a:ext cx="10142291" cy="1919563"/>
        </p:xfrm>
        <a:graphic>
          <a:graphicData uri="http://schemas.openxmlformats.org/drawingml/2006/table">
            <a:tbl>
              <a:tblPr>
                <a:tableStyleId>{5940675A-B579-460E-94D1-54222C63F5DA}</a:tableStyleId>
              </a:tblPr>
              <a:tblGrid>
                <a:gridCol w="1334065">
                  <a:extLst>
                    <a:ext uri="{9D8B030D-6E8A-4147-A177-3AD203B41FA5}">
                      <a16:colId xmlns:a16="http://schemas.microsoft.com/office/drawing/2014/main" val="20000"/>
                    </a:ext>
                  </a:extLst>
                </a:gridCol>
                <a:gridCol w="2660756">
                  <a:extLst>
                    <a:ext uri="{9D8B030D-6E8A-4147-A177-3AD203B41FA5}">
                      <a16:colId xmlns:a16="http://schemas.microsoft.com/office/drawing/2014/main" val="20001"/>
                    </a:ext>
                  </a:extLst>
                </a:gridCol>
                <a:gridCol w="695325">
                  <a:extLst>
                    <a:ext uri="{9D8B030D-6E8A-4147-A177-3AD203B41FA5}">
                      <a16:colId xmlns:a16="http://schemas.microsoft.com/office/drawing/2014/main" val="20002"/>
                    </a:ext>
                  </a:extLst>
                </a:gridCol>
                <a:gridCol w="539079">
                  <a:extLst>
                    <a:ext uri="{9D8B030D-6E8A-4147-A177-3AD203B41FA5}">
                      <a16:colId xmlns:a16="http://schemas.microsoft.com/office/drawing/2014/main" val="20003"/>
                    </a:ext>
                  </a:extLst>
                </a:gridCol>
                <a:gridCol w="466725">
                  <a:extLst>
                    <a:ext uri="{9D8B030D-6E8A-4147-A177-3AD203B41FA5}">
                      <a16:colId xmlns:a16="http://schemas.microsoft.com/office/drawing/2014/main" val="20004"/>
                    </a:ext>
                  </a:extLst>
                </a:gridCol>
                <a:gridCol w="642938">
                  <a:extLst>
                    <a:ext uri="{9D8B030D-6E8A-4147-A177-3AD203B41FA5}">
                      <a16:colId xmlns:a16="http://schemas.microsoft.com/office/drawing/2014/main" val="20005"/>
                    </a:ext>
                  </a:extLst>
                </a:gridCol>
                <a:gridCol w="604837">
                  <a:extLst>
                    <a:ext uri="{9D8B030D-6E8A-4147-A177-3AD203B41FA5}">
                      <a16:colId xmlns:a16="http://schemas.microsoft.com/office/drawing/2014/main" val="20006"/>
                    </a:ext>
                  </a:extLst>
                </a:gridCol>
                <a:gridCol w="419100">
                  <a:extLst>
                    <a:ext uri="{9D8B030D-6E8A-4147-A177-3AD203B41FA5}">
                      <a16:colId xmlns:a16="http://schemas.microsoft.com/office/drawing/2014/main" val="20007"/>
                    </a:ext>
                  </a:extLst>
                </a:gridCol>
                <a:gridCol w="1485900">
                  <a:extLst>
                    <a:ext uri="{9D8B030D-6E8A-4147-A177-3AD203B41FA5}">
                      <a16:colId xmlns:a16="http://schemas.microsoft.com/office/drawing/2014/main" val="20008"/>
                    </a:ext>
                  </a:extLst>
                </a:gridCol>
                <a:gridCol w="1293566">
                  <a:extLst>
                    <a:ext uri="{9D8B030D-6E8A-4147-A177-3AD203B41FA5}">
                      <a16:colId xmlns:a16="http://schemas.microsoft.com/office/drawing/2014/main" val="20009"/>
                    </a:ext>
                  </a:extLst>
                </a:gridCol>
              </a:tblGrid>
              <a:tr h="174092">
                <a:tc>
                  <a:txBody>
                    <a:bodyPr/>
                    <a:lstStyle/>
                    <a:p>
                      <a:pPr algn="ctr" fontAlgn="ctr"/>
                      <a:r>
                        <a:rPr lang="en-US" sz="900" b="1" i="0" u="none" strike="noStrike" dirty="0" err="1">
                          <a:solidFill>
                            <a:srgbClr val="000000"/>
                          </a:solidFill>
                          <a:effectLst/>
                          <a:latin typeface="Arial" panose="020B0604020202020204" pitchFamily="34" charset="0"/>
                          <a:ea typeface="宋体" panose="02010600030101010101" pitchFamily="2" charset="-122"/>
                        </a:rPr>
                        <a:t>Tdoc</a:t>
                      </a:r>
                      <a:r>
                        <a:rPr lang="en-US" sz="900" b="1" i="0" u="none" strike="noStrike" dirty="0">
                          <a:solidFill>
                            <a:srgbClr val="000000"/>
                          </a:solidFill>
                          <a:effectLst/>
                          <a:latin typeface="Arial" panose="020B0604020202020204" pitchFamily="34" charset="0"/>
                          <a:ea typeface="宋体" panose="02010600030101010101" pitchFamily="2" charset="-122"/>
                        </a:rPr>
                        <a:t> number</a:t>
                      </a:r>
                    </a:p>
                  </a:txBody>
                  <a:tcPr marL="4403" marR="4403" marT="4403" marB="0" anchor="ctr">
                    <a:solidFill>
                      <a:srgbClr val="D9D9D9"/>
                    </a:solidFill>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Title</a:t>
                      </a:r>
                    </a:p>
                  </a:txBody>
                  <a:tcPr marL="4403" marR="4403" marT="4403" marB="0" anchor="ctr">
                    <a:solidFill>
                      <a:srgbClr val="D9D9D9"/>
                    </a:solidFill>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Source</a:t>
                      </a:r>
                    </a:p>
                  </a:txBody>
                  <a:tcPr marL="4403" marR="4403" marT="4403" marB="0" anchor="ctr">
                    <a:solidFill>
                      <a:srgbClr val="D9D9D9"/>
                    </a:solidFill>
                  </a:tcPr>
                </a:tc>
                <a:tc gridSpan="5">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Affected</a:t>
                      </a:r>
                      <a:r>
                        <a:rPr lang="en-US" sz="900" b="1" i="0" u="none" strike="noStrike" baseline="0" dirty="0">
                          <a:solidFill>
                            <a:srgbClr val="000000"/>
                          </a:solidFill>
                          <a:effectLst/>
                          <a:latin typeface="Arial" panose="020B0604020202020204" pitchFamily="34" charset="0"/>
                          <a:ea typeface="宋体" panose="02010600030101010101" pitchFamily="2" charset="-122"/>
                        </a:rPr>
                        <a:t> clauses</a:t>
                      </a:r>
                      <a:endParaRPr lang="en-US" sz="900" b="1"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rgbClr val="D9D9D9"/>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Note</a:t>
                      </a:r>
                    </a:p>
                  </a:txBody>
                  <a:tcPr marL="4403" marR="4403" marT="4403" marB="0" anchor="ctr">
                    <a:solidFill>
                      <a:srgbClr val="D9D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rgbClr val="000000"/>
                          </a:solidFill>
                          <a:effectLst/>
                          <a:latin typeface="Arial" panose="020B0604020202020204" pitchFamily="34" charset="0"/>
                          <a:ea typeface="+mn-ea"/>
                        </a:rPr>
                        <a:t>WF proposal</a:t>
                      </a:r>
                    </a:p>
                  </a:txBody>
                  <a:tcPr marL="4403" marR="4403" marT="4403" marB="0" anchor="ctr">
                    <a:solidFill>
                      <a:srgbClr val="D9D9D9"/>
                    </a:solidFill>
                  </a:tcPr>
                </a:tc>
                <a:extLst>
                  <a:ext uri="{0D108BD9-81ED-4DB2-BD59-A6C34878D82A}">
                    <a16:rowId xmlns:a16="http://schemas.microsoft.com/office/drawing/2014/main" val="10000"/>
                  </a:ext>
                </a:extLst>
              </a:tr>
              <a:tr h="174092">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rgbClr val="7F7F7F"/>
                    </a:solidFill>
                  </a:tcPr>
                </a:tc>
                <a:tc>
                  <a:txBody>
                    <a:bodyPr/>
                    <a:lstStyle/>
                    <a:p>
                      <a:pPr marL="0" algn="ctr" defTabSz="914400" rtl="0" eaLnBrk="1" fontAlgn="ctr" latinLnBrk="0" hangingPunct="1"/>
                      <a:endParaRPr lang="en-US" sz="900" u="none" strike="noStrike" kern="1200" dirty="0">
                        <a:solidFill>
                          <a:schemeClr val="tx1"/>
                        </a:solidFill>
                        <a:effectLst/>
                        <a:latin typeface="+mn-lt"/>
                        <a:ea typeface="+mn-ea"/>
                        <a:cs typeface="+mn-cs"/>
                      </a:endParaRPr>
                    </a:p>
                  </a:txBody>
                  <a:tcPr marL="4403" marR="4403" marT="4403" marB="0" anchor="ctr">
                    <a:solidFill>
                      <a:srgbClr val="7F7F7F"/>
                    </a:solidFill>
                  </a:tcP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rgbClr val="7F7F7F"/>
                    </a:solidFill>
                  </a:tcPr>
                </a:tc>
                <a:tc>
                  <a:txBody>
                    <a:bodyPr/>
                    <a:lstStyle/>
                    <a:p>
                      <a:pPr algn="ctr" fontAlgn="ctr"/>
                      <a:r>
                        <a:rPr lang="en-US" altLang="zh-CN" sz="800" u="none" strike="noStrike" dirty="0">
                          <a:effectLst/>
                        </a:rPr>
                        <a:t>7.1.1</a:t>
                      </a:r>
                      <a:endParaRPr lang="en-US" sz="8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r>
                        <a:rPr lang="en-US" sz="800" b="0" i="0" u="none" strike="noStrike" dirty="0">
                          <a:solidFill>
                            <a:srgbClr val="000000"/>
                          </a:solidFill>
                          <a:effectLst/>
                          <a:latin typeface="Arial" panose="020B0604020202020204" pitchFamily="34" charset="0"/>
                          <a:ea typeface="宋体" panose="02010600030101010101" pitchFamily="2" charset="-122"/>
                        </a:rPr>
                        <a:t>7.1.2</a:t>
                      </a:r>
                    </a:p>
                  </a:txBody>
                  <a:tcPr marL="4403" marR="4403" marT="4403" marB="0" anchor="ctr"/>
                </a:tc>
                <a:tc>
                  <a:txBody>
                    <a:bodyPr/>
                    <a:lstStyle/>
                    <a:p>
                      <a:pPr algn="ctr" fontAlgn="ctr"/>
                      <a:r>
                        <a:rPr lang="en-US" sz="800" b="0" i="0" u="none" strike="noStrike" dirty="0">
                          <a:solidFill>
                            <a:srgbClr val="000000"/>
                          </a:solidFill>
                          <a:effectLst/>
                          <a:latin typeface="Arial" panose="020B0604020202020204" pitchFamily="34" charset="0"/>
                          <a:ea typeface="宋体" panose="02010600030101010101" pitchFamily="2" charset="-122"/>
                        </a:rPr>
                        <a:t>7.1.1.x de-configuration</a:t>
                      </a:r>
                    </a:p>
                  </a:txBody>
                  <a:tcPr marL="4403" marR="4403" marT="4403" marB="0" anchor="ctr"/>
                </a:tc>
                <a:tc>
                  <a:txBody>
                    <a:bodyPr/>
                    <a:lstStyle/>
                    <a:p>
                      <a:pPr algn="ctr" fontAlgn="ctr"/>
                      <a:r>
                        <a:rPr lang="en-US" sz="800" b="0" i="0" u="none" strike="noStrike" dirty="0">
                          <a:solidFill>
                            <a:srgbClr val="000000"/>
                          </a:solidFill>
                          <a:effectLst/>
                          <a:latin typeface="Arial" panose="020B0604020202020204" pitchFamily="34" charset="0"/>
                          <a:ea typeface="宋体" panose="02010600030101010101" pitchFamily="2" charset="-122"/>
                        </a:rPr>
                        <a:t>7.1.1.y configuration update</a:t>
                      </a:r>
                    </a:p>
                  </a:txBody>
                  <a:tcPr marL="4403" marR="4403" marT="4403" marB="0" anchor="ctr"/>
                </a:tc>
                <a:tc>
                  <a:txBody>
                    <a:bodyPr/>
                    <a:lstStyle/>
                    <a:p>
                      <a:pPr algn="ctr" fontAlgn="ctr"/>
                      <a:r>
                        <a:rPr lang="en-US" sz="800" b="0" i="0" u="none" strike="noStrike" dirty="0">
                          <a:solidFill>
                            <a:srgbClr val="000000"/>
                          </a:solidFill>
                          <a:effectLst/>
                          <a:latin typeface="Arial" panose="020B0604020202020204" pitchFamily="34" charset="0"/>
                          <a:ea typeface="宋体" panose="02010600030101010101" pitchFamily="2" charset="-122"/>
                        </a:rPr>
                        <a:t>7.2.1.3</a:t>
                      </a: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extLst>
                  <a:ext uri="{0D108BD9-81ED-4DB2-BD59-A6C34878D82A}">
                    <a16:rowId xmlns:a16="http://schemas.microsoft.com/office/drawing/2014/main" val="10001"/>
                  </a:ext>
                </a:extLst>
              </a:tr>
              <a:tr h="174092">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S2-2102354</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Update on common procedures for multicast and broadcast services</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Samsung</a:t>
                      </a:r>
                    </a:p>
                  </a:txBody>
                  <a:tcPr marL="6239" marR="6239" marT="6239"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kumimoji="0" lang="zh-CN" altLang="en-US" sz="1800" b="0" i="0" u="none" strike="noStrike" kern="1200" cap="none" spc="0" normalizeH="0" baseline="0" noProof="0" dirty="0">
                        <a:ln>
                          <a:noFill/>
                        </a:ln>
                        <a:solidFill>
                          <a:prstClr val="black"/>
                        </a:solidFill>
                        <a:effectLst/>
                        <a:uLnTx/>
                        <a:uFillTx/>
                        <a:latin typeface="+mn-lt"/>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kumimoji="0" lang="zh-CN" altLang="en-US"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kumimoji="0" lang="zh-CN" altLang="en-US"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kumimoji="0" lang="zh-CN" altLang="en-US"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0" i="0" u="none" strike="noStrike" kern="1200" dirty="0">
                          <a:solidFill>
                            <a:srgbClr val="000000"/>
                          </a:solidFill>
                          <a:effectLst/>
                          <a:latin typeface="Arial" panose="020B0604020202020204" pitchFamily="34" charset="0"/>
                          <a:ea typeface="+mn-ea"/>
                          <a:cs typeface="+mn-cs"/>
                        </a:rPr>
                        <a:t>Adding de-configuration and configuration update procedure</a:t>
                      </a:r>
                    </a:p>
                  </a:txBody>
                  <a:tcPr marL="4403" marR="4403" marT="4403" marB="0" anchor="ctr"/>
                </a:tc>
                <a:tc rowSpan="6">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1" i="0" u="none" strike="noStrike" kern="1200" dirty="0">
                          <a:solidFill>
                            <a:srgbClr val="C00000"/>
                          </a:solidFill>
                          <a:effectLst/>
                          <a:latin typeface="Arial" panose="020B0604020202020204" pitchFamily="34" charset="0"/>
                          <a:ea typeface="+mn-ea"/>
                          <a:cs typeface="+mn-cs"/>
                        </a:rPr>
                        <a:t>Should be merged into one</a:t>
                      </a:r>
                    </a:p>
                  </a:txBody>
                  <a:tcPr marL="4403" marR="4403" marT="4403" marB="0" anchor="ctr"/>
                </a:tc>
                <a:extLst>
                  <a:ext uri="{0D108BD9-81ED-4DB2-BD59-A6C34878D82A}">
                    <a16:rowId xmlns:a16="http://schemas.microsoft.com/office/drawing/2014/main" val="10002"/>
                  </a:ext>
                </a:extLst>
              </a:tr>
              <a:tr h="174092">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S2-2102392</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Updates for MBS session configuration</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Huawei</a:t>
                      </a:r>
                    </a:p>
                  </a:txBody>
                  <a:tcPr marL="6239" marR="6239" marT="6239" marB="0" anchor="ctr"/>
                </a:tc>
                <a:tc>
                  <a:txBody>
                    <a:bodyPr/>
                    <a:lstStyle/>
                    <a:p>
                      <a:pPr algn="ct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lang="zh-CN" altLang="en-US" dirty="0"/>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n-lt"/>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n-lt"/>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n-lt"/>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kumimoji="0" lang="zh-CN" altLang="en-US" sz="1800" b="0" i="0" u="none" strike="noStrike" kern="1200" cap="none" spc="0" normalizeH="0" baseline="0" noProof="0" dirty="0">
                        <a:ln>
                          <a:noFill/>
                        </a:ln>
                        <a:solidFill>
                          <a:prstClr val="black"/>
                        </a:solidFill>
                        <a:effectLst/>
                        <a:uLnTx/>
                        <a:uFillTx/>
                        <a:latin typeface="+mn-lt"/>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0" i="0" u="none" strike="noStrike" kern="1200" dirty="0">
                          <a:solidFill>
                            <a:srgbClr val="000000"/>
                          </a:solidFill>
                          <a:effectLst/>
                          <a:latin typeface="Arial" panose="020B0604020202020204" pitchFamily="34" charset="0"/>
                          <a:ea typeface="+mn-ea"/>
                          <a:cs typeface="+mn-cs"/>
                        </a:rPr>
                        <a:t>Timing</a:t>
                      </a:r>
                      <a:r>
                        <a:rPr lang="en-US" altLang="zh-CN" sz="800" b="0" i="0" u="none" strike="noStrike" kern="1200" baseline="0" dirty="0">
                          <a:solidFill>
                            <a:srgbClr val="000000"/>
                          </a:solidFill>
                          <a:effectLst/>
                          <a:latin typeface="Arial" panose="020B0604020202020204" pitchFamily="34" charset="0"/>
                          <a:ea typeface="+mn-ea"/>
                          <a:cs typeface="+mn-cs"/>
                        </a:rPr>
                        <a:t> of establishing N6 connection</a:t>
                      </a:r>
                      <a:endParaRPr lang="en-US" altLang="zh-CN" sz="800" b="0" i="0" u="none" strike="noStrike" kern="1200" dirty="0">
                        <a:solidFill>
                          <a:srgbClr val="000000"/>
                        </a:solidFill>
                        <a:effectLst/>
                        <a:latin typeface="Arial" panose="020B0604020202020204" pitchFamily="34" charset="0"/>
                        <a:ea typeface="+mn-ea"/>
                        <a:cs typeface="+mn-cs"/>
                      </a:endParaRPr>
                    </a:p>
                  </a:txBody>
                  <a:tcPr marL="4403" marR="4403" marT="4403" marB="0" anchor="ct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1" i="0" u="none" strike="noStrike" kern="1200" dirty="0">
                        <a:solidFill>
                          <a:srgbClr val="C00000"/>
                        </a:solidFill>
                        <a:effectLst/>
                        <a:latin typeface="Arial" panose="020B0604020202020204" pitchFamily="34" charset="0"/>
                        <a:ea typeface="+mn-ea"/>
                        <a:cs typeface="+mn-cs"/>
                      </a:endParaRPr>
                    </a:p>
                  </a:txBody>
                  <a:tcPr marL="4403" marR="4403" marT="4403" marB="0" anchor="ctr"/>
                </a:tc>
                <a:extLst>
                  <a:ext uri="{0D108BD9-81ED-4DB2-BD59-A6C34878D82A}">
                    <a16:rowId xmlns:a16="http://schemas.microsoft.com/office/drawing/2014/main" val="10003"/>
                  </a:ext>
                </a:extLst>
              </a:tr>
              <a:tr h="174092">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S2-2102437</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Procedures of configuration for MBS</a:t>
                      </a:r>
                    </a:p>
                  </a:txBody>
                  <a:tcPr marL="6239" marR="6239" marT="6239" marB="0" anchor="ctr"/>
                </a:tc>
                <a:tc>
                  <a:txBody>
                    <a:bodyPr/>
                    <a:lstStyle/>
                    <a:p>
                      <a:pPr marL="0" algn="ctr" defTabSz="914400" rtl="0" eaLnBrk="1" fontAlgn="ctr" latinLnBrk="0" hangingPunct="1"/>
                      <a:r>
                        <a:rPr lang="en-US" sz="800" b="0" i="0" u="none" strike="noStrike" kern="1200">
                          <a:solidFill>
                            <a:srgbClr val="000000"/>
                          </a:solidFill>
                          <a:effectLst/>
                          <a:latin typeface="Arial" panose="020B0604020202020204" pitchFamily="34" charset="0"/>
                          <a:ea typeface="宋体" panose="02010600030101010101" pitchFamily="2" charset="-122"/>
                          <a:cs typeface="+mn-cs"/>
                        </a:rPr>
                        <a:t>CATT</a:t>
                      </a:r>
                    </a:p>
                  </a:txBody>
                  <a:tcPr marL="6239" marR="6239" marT="6239"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0" i="0" u="none" strike="noStrike" kern="1200" dirty="0">
                        <a:solidFill>
                          <a:srgbClr val="000000"/>
                        </a:solidFill>
                        <a:effectLst/>
                        <a:latin typeface="Arial" panose="020B0604020202020204" pitchFamily="34" charset="0"/>
                        <a:ea typeface="+mn-ea"/>
                        <a:cs typeface="+mn-cs"/>
                      </a:endParaRPr>
                    </a:p>
                  </a:txBody>
                  <a:tcPr marL="4403" marR="4403" marT="4403" marB="0" anchor="ct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1" i="0" u="none" strike="noStrike" kern="1200" dirty="0">
                        <a:solidFill>
                          <a:srgbClr val="C00000"/>
                        </a:solidFill>
                        <a:effectLst/>
                        <a:latin typeface="Arial" panose="020B0604020202020204" pitchFamily="34" charset="0"/>
                        <a:ea typeface="+mn-ea"/>
                        <a:cs typeface="+mn-cs"/>
                      </a:endParaRPr>
                    </a:p>
                  </a:txBody>
                  <a:tcPr marL="4403" marR="4403" marT="4403" marB="0" anchor="ctr"/>
                </a:tc>
                <a:extLst>
                  <a:ext uri="{0D108BD9-81ED-4DB2-BD59-A6C34878D82A}">
                    <a16:rowId xmlns:a16="http://schemas.microsoft.com/office/drawing/2014/main" val="10004"/>
                  </a:ext>
                </a:extLst>
              </a:tr>
              <a:tr h="174092">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S2-2102673</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[7.1.1]-Update to configuration procedures</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vivo</a:t>
                      </a:r>
                    </a:p>
                  </a:txBody>
                  <a:tcPr marL="6239" marR="6239" marT="6239"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0" i="0" u="none" strike="noStrike" kern="1200" dirty="0">
                          <a:solidFill>
                            <a:srgbClr val="000000"/>
                          </a:solidFill>
                          <a:effectLst/>
                          <a:latin typeface="Arial" panose="020B0604020202020204" pitchFamily="34" charset="0"/>
                          <a:ea typeface="+mn-ea"/>
                          <a:cs typeface="+mn-cs"/>
                        </a:rPr>
                        <a:t>Separate</a:t>
                      </a:r>
                      <a:r>
                        <a:rPr lang="en-US" altLang="zh-CN" sz="800" b="0" i="0" u="none" strike="noStrike" kern="1200" baseline="0" dirty="0">
                          <a:solidFill>
                            <a:srgbClr val="000000"/>
                          </a:solidFill>
                          <a:effectLst/>
                          <a:latin typeface="Arial" panose="020B0604020202020204" pitchFamily="34" charset="0"/>
                          <a:ea typeface="+mn-ea"/>
                          <a:cs typeface="+mn-cs"/>
                        </a:rPr>
                        <a:t> the “big” configuration procedure. </a:t>
                      </a:r>
                      <a:endParaRPr lang="en-US" altLang="zh-CN" sz="800" b="0" i="0" u="none" strike="noStrike" kern="1200" dirty="0">
                        <a:solidFill>
                          <a:srgbClr val="000000"/>
                        </a:solidFill>
                        <a:effectLst/>
                        <a:latin typeface="Arial" panose="020B0604020202020204" pitchFamily="34" charset="0"/>
                        <a:ea typeface="+mn-ea"/>
                        <a:cs typeface="+mn-cs"/>
                      </a:endParaRPr>
                    </a:p>
                  </a:txBody>
                  <a:tcPr marL="4403" marR="4403" marT="4403" marB="0" anchor="ct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1" i="0" u="none" strike="noStrike" kern="1200" dirty="0">
                        <a:solidFill>
                          <a:srgbClr val="C00000"/>
                        </a:solidFill>
                        <a:effectLst/>
                        <a:latin typeface="Arial" panose="020B0604020202020204" pitchFamily="34" charset="0"/>
                        <a:ea typeface="+mn-ea"/>
                        <a:cs typeface="+mn-cs"/>
                      </a:endParaRPr>
                    </a:p>
                  </a:txBody>
                  <a:tcPr marL="4403" marR="4403" marT="4403" marB="0" anchor="ctr"/>
                </a:tc>
                <a:extLst>
                  <a:ext uri="{0D108BD9-81ED-4DB2-BD59-A6C34878D82A}">
                    <a16:rowId xmlns:a16="http://schemas.microsoft.com/office/drawing/2014/main" val="10005"/>
                  </a:ext>
                </a:extLst>
              </a:tr>
              <a:tr h="174092">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S2-2102727</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Update the MBS Session Configuration Procedure</a:t>
                      </a:r>
                    </a:p>
                  </a:txBody>
                  <a:tcPr marL="6239" marR="6239" marT="6239" marB="0" anchor="ctr"/>
                </a:tc>
                <a:tc>
                  <a:txBody>
                    <a:bodyPr/>
                    <a:lstStyle/>
                    <a:p>
                      <a:pPr marL="0" algn="ctr" defTabSz="914400" rtl="0" eaLnBrk="1" fontAlgn="ctr" latinLnBrk="0" hangingPunct="1"/>
                      <a:r>
                        <a:rPr lang="en-US" sz="800" b="0" i="0" u="none" strike="noStrike" kern="1200">
                          <a:solidFill>
                            <a:srgbClr val="000000"/>
                          </a:solidFill>
                          <a:effectLst/>
                          <a:latin typeface="Arial" panose="020B0604020202020204" pitchFamily="34" charset="0"/>
                          <a:ea typeface="宋体" panose="02010600030101010101" pitchFamily="2" charset="-122"/>
                          <a:cs typeface="+mn-cs"/>
                        </a:rPr>
                        <a:t>Tencent</a:t>
                      </a:r>
                    </a:p>
                  </a:txBody>
                  <a:tcPr marL="6239" marR="6239" marT="6239"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1" i="0" u="none" strike="noStrike" dirty="0">
                          <a:solidFill>
                            <a:srgbClr val="000000"/>
                          </a:solidFill>
                          <a:effectLst/>
                          <a:latin typeface="Arial" panose="020B0604020202020204" pitchFamily="34" charset="0"/>
                          <a:ea typeface="+mn-ea"/>
                        </a:rPr>
                        <a:t>AF--&gt;PCF--&gt;MB-SMF </a:t>
                      </a:r>
                      <a:endParaRPr lang="en-US" altLang="zh-CN" sz="1000" b="1" i="0" u="none" strike="noStrike" kern="1200" dirty="0">
                        <a:solidFill>
                          <a:srgbClr val="000000"/>
                        </a:solidFill>
                        <a:effectLst/>
                        <a:latin typeface="Arial" panose="020B0604020202020204" pitchFamily="34" charset="0"/>
                        <a:ea typeface="+mn-ea"/>
                        <a:cs typeface="+mn-cs"/>
                      </a:endParaRPr>
                    </a:p>
                  </a:txBody>
                  <a:tcPr marL="4403" marR="4403" marT="4403" marB="0" anchor="ct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1" i="0" u="none" strike="noStrike" kern="1200" dirty="0">
                        <a:solidFill>
                          <a:srgbClr val="C00000"/>
                        </a:solidFill>
                        <a:effectLst/>
                        <a:latin typeface="Arial" panose="020B0604020202020204" pitchFamily="34" charset="0"/>
                        <a:ea typeface="+mn-ea"/>
                        <a:cs typeface="+mn-cs"/>
                      </a:endParaRPr>
                    </a:p>
                  </a:txBody>
                  <a:tcPr marL="4403" marR="4403" marT="4403" marB="0" anchor="ctr"/>
                </a:tc>
                <a:extLst>
                  <a:ext uri="{0D108BD9-81ED-4DB2-BD59-A6C34878D82A}">
                    <a16:rowId xmlns:a16="http://schemas.microsoft.com/office/drawing/2014/main" val="10006"/>
                  </a:ext>
                </a:extLst>
              </a:tr>
              <a:tr h="174092">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S2-2102338</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Clause 7.1.1: Clarification on MBS service area</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LG Electronics</a:t>
                      </a:r>
                    </a:p>
                  </a:txBody>
                  <a:tcPr marL="6239" marR="6239" marT="6239"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lang="zh-CN" altLang="en-US" dirty="0"/>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0" i="0" u="none" strike="noStrike" kern="1200" dirty="0">
                        <a:solidFill>
                          <a:srgbClr val="000000"/>
                        </a:solidFill>
                        <a:effectLst/>
                        <a:latin typeface="Arial" panose="020B0604020202020204" pitchFamily="34" charset="0"/>
                        <a:ea typeface="+mn-ea"/>
                        <a:cs typeface="+mn-cs"/>
                      </a:endParaRPr>
                    </a:p>
                  </a:txBody>
                  <a:tcPr marL="4403" marR="4403" marT="4403" marB="0" anchor="ct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1" i="0" u="none" strike="noStrike" kern="1200" dirty="0">
                        <a:solidFill>
                          <a:srgbClr val="C00000"/>
                        </a:solidFill>
                        <a:effectLst/>
                        <a:latin typeface="Arial" panose="020B0604020202020204" pitchFamily="34" charset="0"/>
                        <a:ea typeface="+mn-ea"/>
                        <a:cs typeface="+mn-cs"/>
                      </a:endParaRPr>
                    </a:p>
                  </a:txBody>
                  <a:tcPr marL="4403" marR="4403" marT="4403" marB="0" anchor="ctr"/>
                </a:tc>
                <a:extLst>
                  <a:ext uri="{0D108BD9-81ED-4DB2-BD59-A6C34878D82A}">
                    <a16:rowId xmlns:a16="http://schemas.microsoft.com/office/drawing/2014/main" val="10007"/>
                  </a:ext>
                </a:extLst>
              </a:tr>
            </a:tbl>
          </a:graphicData>
        </a:graphic>
      </p:graphicFrame>
      <p:sp>
        <p:nvSpPr>
          <p:cNvPr id="3" name="Rectangle 2">
            <a:extLst>
              <a:ext uri="{FF2B5EF4-FFF2-40B4-BE49-F238E27FC236}">
                <a16:creationId xmlns:a16="http://schemas.microsoft.com/office/drawing/2014/main" id="{6D125FE1-B58D-46B6-9681-FBF99EFCA857}"/>
              </a:ext>
            </a:extLst>
          </p:cNvPr>
          <p:cNvSpPr/>
          <p:nvPr/>
        </p:nvSpPr>
        <p:spPr>
          <a:xfrm>
            <a:off x="3048000" y="3228945"/>
            <a:ext cx="6096000" cy="400110"/>
          </a:xfrm>
          <a:prstGeom prst="rect">
            <a:avLst/>
          </a:prstGeom>
        </p:spPr>
        <p:txBody>
          <a:bodyPr>
            <a:spAutoFit/>
          </a:bodyPr>
          <a:lstStyle/>
          <a:p>
            <a:r>
              <a:rPr lang="en-US" dirty="0"/>
              <a:t> </a:t>
            </a:r>
          </a:p>
          <a:p>
            <a:r>
              <a:rPr lang="en-US" dirty="0"/>
              <a:t>Figure 8.2.3-2: Initial Multicast group configuration via NEF</a:t>
            </a:r>
          </a:p>
        </p:txBody>
      </p:sp>
    </p:spTree>
    <p:extLst>
      <p:ext uri="{BB962C8B-B14F-4D97-AF65-F5344CB8AC3E}">
        <p14:creationId xmlns:p14="http://schemas.microsoft.com/office/powerpoint/2010/main" val="7795255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A7A76D-53EA-4320-AAB3-8CD74EC73D64}"/>
              </a:ext>
            </a:extLst>
          </p:cNvPr>
          <p:cNvSpPr>
            <a:spLocks noGrp="1"/>
          </p:cNvSpPr>
          <p:nvPr>
            <p:ph idx="1"/>
          </p:nvPr>
        </p:nvSpPr>
        <p:spPr/>
        <p:txBody>
          <a:bodyPr/>
          <a:lstStyle/>
          <a:p>
            <a:r>
              <a:rPr lang="de-DE" dirty="0"/>
              <a:t>Option 1 (Ericsson proposal, no CR)</a:t>
            </a:r>
          </a:p>
          <a:p>
            <a:pPr lvl="1"/>
            <a:r>
              <a:rPr lang="de-DE" dirty="0"/>
              <a:t>Service </a:t>
            </a:r>
            <a:r>
              <a:rPr lang="de-DE" dirty="0" err="1"/>
              <a:t>requirements</a:t>
            </a:r>
            <a:r>
              <a:rPr lang="de-DE" dirty="0"/>
              <a:t> </a:t>
            </a:r>
            <a:r>
              <a:rPr lang="de-DE" dirty="0" err="1"/>
              <a:t>are</a:t>
            </a:r>
            <a:r>
              <a:rPr lang="de-DE" dirty="0"/>
              <a:t> </a:t>
            </a:r>
            <a:r>
              <a:rPr lang="de-DE" dirty="0" err="1"/>
              <a:t>included</a:t>
            </a:r>
            <a:r>
              <a:rPr lang="de-DE" dirty="0"/>
              <a:t> in </a:t>
            </a:r>
            <a:r>
              <a:rPr lang="de-DE" dirty="0" err="1"/>
              <a:t>message</a:t>
            </a:r>
            <a:r>
              <a:rPr lang="de-DE" dirty="0"/>
              <a:t> </a:t>
            </a:r>
            <a:r>
              <a:rPr lang="de-DE" dirty="0" err="1"/>
              <a:t>from</a:t>
            </a:r>
            <a:r>
              <a:rPr lang="de-DE" dirty="0"/>
              <a:t> NEF </a:t>
            </a:r>
            <a:r>
              <a:rPr lang="de-DE" dirty="0" err="1"/>
              <a:t>to</a:t>
            </a:r>
            <a:r>
              <a:rPr lang="de-DE" dirty="0"/>
              <a:t> MB-SMF </a:t>
            </a:r>
            <a:r>
              <a:rPr lang="de-DE" dirty="0" err="1"/>
              <a:t>and</a:t>
            </a:r>
            <a:r>
              <a:rPr lang="de-DE" dirty="0"/>
              <a:t> </a:t>
            </a:r>
            <a:r>
              <a:rPr lang="de-DE" dirty="0" err="1"/>
              <a:t>then</a:t>
            </a:r>
            <a:r>
              <a:rPr lang="de-DE" dirty="0"/>
              <a:t> </a:t>
            </a:r>
            <a:r>
              <a:rPr lang="de-DE" dirty="0" err="1"/>
              <a:t>forwarded</a:t>
            </a:r>
            <a:r>
              <a:rPr lang="de-DE" dirty="0"/>
              <a:t> </a:t>
            </a:r>
            <a:r>
              <a:rPr lang="de-DE" dirty="0" err="1"/>
              <a:t>to</a:t>
            </a:r>
            <a:r>
              <a:rPr lang="de-DE" dirty="0"/>
              <a:t> PCF</a:t>
            </a:r>
          </a:p>
          <a:p>
            <a:endParaRPr lang="de-DE" dirty="0"/>
          </a:p>
          <a:p>
            <a:endParaRPr lang="en-US" dirty="0"/>
          </a:p>
        </p:txBody>
      </p:sp>
      <p:sp>
        <p:nvSpPr>
          <p:cNvPr id="3" name="Title 2">
            <a:extLst>
              <a:ext uri="{FF2B5EF4-FFF2-40B4-BE49-F238E27FC236}">
                <a16:creationId xmlns:a16="http://schemas.microsoft.com/office/drawing/2014/main" id="{0212A1AD-FB46-4FB1-87A1-C6D8233E4CD8}"/>
              </a:ext>
            </a:extLst>
          </p:cNvPr>
          <p:cNvSpPr>
            <a:spLocks noGrp="1"/>
          </p:cNvSpPr>
          <p:nvPr>
            <p:ph type="title"/>
          </p:nvPr>
        </p:nvSpPr>
        <p:spPr>
          <a:xfrm>
            <a:off x="651933" y="228600"/>
            <a:ext cx="9103784" cy="705599"/>
          </a:xfrm>
        </p:spPr>
        <p:txBody>
          <a:bodyPr/>
          <a:lstStyle/>
          <a:p>
            <a:r>
              <a:rPr lang="de-DE" dirty="0"/>
              <a:t>Different </a:t>
            </a:r>
            <a:r>
              <a:rPr lang="de-DE" dirty="0" err="1"/>
              <a:t>proposed</a:t>
            </a:r>
            <a:r>
              <a:rPr lang="de-DE" dirty="0"/>
              <a:t> </a:t>
            </a:r>
            <a:r>
              <a:rPr lang="de-DE" dirty="0" err="1"/>
              <a:t>options</a:t>
            </a:r>
            <a:endParaRPr lang="en-US" dirty="0"/>
          </a:p>
        </p:txBody>
      </p:sp>
      <p:grpSp>
        <p:nvGrpSpPr>
          <p:cNvPr id="21" name="Group 20">
            <a:extLst>
              <a:ext uri="{FF2B5EF4-FFF2-40B4-BE49-F238E27FC236}">
                <a16:creationId xmlns:a16="http://schemas.microsoft.com/office/drawing/2014/main" id="{54E55287-08B5-4B54-8BE5-F70080DF3F6D}"/>
              </a:ext>
            </a:extLst>
          </p:cNvPr>
          <p:cNvGrpSpPr/>
          <p:nvPr/>
        </p:nvGrpSpPr>
        <p:grpSpPr>
          <a:xfrm>
            <a:off x="1796072" y="2901576"/>
            <a:ext cx="4797276" cy="1527514"/>
            <a:chOff x="1550539" y="3841376"/>
            <a:chExt cx="4797276" cy="1527514"/>
          </a:xfrm>
        </p:grpSpPr>
        <p:sp>
          <p:nvSpPr>
            <p:cNvPr id="5" name="Rectangle: Rounded Corners 4">
              <a:extLst>
                <a:ext uri="{FF2B5EF4-FFF2-40B4-BE49-F238E27FC236}">
                  <a16:creationId xmlns:a16="http://schemas.microsoft.com/office/drawing/2014/main" id="{3EC8543F-15F4-403E-BE03-96C31A550F19}"/>
                </a:ext>
              </a:extLst>
            </p:cNvPr>
            <p:cNvSpPr/>
            <p:nvPr/>
          </p:nvSpPr>
          <p:spPr bwMode="auto">
            <a:xfrm>
              <a:off x="1952643" y="3886323"/>
              <a:ext cx="777190" cy="300040"/>
            </a:xfrm>
            <a:prstGeom prst="roundRect">
              <a:avLst/>
            </a:prstGeom>
            <a:solidFill>
              <a:srgbClr val="0082F0">
                <a:lumMod val="40000"/>
                <a:lumOff val="60000"/>
              </a:srgbClr>
            </a:solidFill>
            <a:ln w="12700" cap="flat" cmpd="sng" algn="ctr">
              <a:solidFill>
                <a:schemeClr val="tx1"/>
              </a:solidFill>
              <a:prstDash val="dash"/>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200" b="0" i="0" u="none" strike="noStrike" kern="1000" cap="none" spc="-30" normalizeH="0" baseline="0" noProof="0" dirty="0">
                  <a:ln>
                    <a:noFill/>
                  </a:ln>
                  <a:solidFill>
                    <a:srgbClr val="181818"/>
                  </a:solidFill>
                  <a:effectLst/>
                  <a:uLnTx/>
                  <a:uFillTx/>
                  <a:latin typeface="Ericsson Hilda"/>
                  <a:cs typeface="+mn-cs"/>
                </a:rPr>
                <a:t>PCF</a:t>
              </a:r>
            </a:p>
          </p:txBody>
        </p:sp>
        <p:sp>
          <p:nvSpPr>
            <p:cNvPr id="6" name="Rectangle: Rounded Corners 5">
              <a:extLst>
                <a:ext uri="{FF2B5EF4-FFF2-40B4-BE49-F238E27FC236}">
                  <a16:creationId xmlns:a16="http://schemas.microsoft.com/office/drawing/2014/main" id="{16204637-0FE8-471D-90AC-DEB08AED942B}"/>
                </a:ext>
              </a:extLst>
            </p:cNvPr>
            <p:cNvSpPr/>
            <p:nvPr/>
          </p:nvSpPr>
          <p:spPr bwMode="auto">
            <a:xfrm>
              <a:off x="3230631" y="3857687"/>
              <a:ext cx="777190" cy="366834"/>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200" b="0" i="0" u="none" strike="noStrike" kern="1000" cap="none" spc="-30" normalizeH="0" baseline="0" noProof="0" dirty="0">
                  <a:ln>
                    <a:noFill/>
                  </a:ln>
                  <a:solidFill>
                    <a:srgbClr val="181818"/>
                  </a:solidFill>
                  <a:effectLst/>
                  <a:uLnTx/>
                  <a:uFillTx/>
                  <a:latin typeface="Ericsson Hilda"/>
                  <a:cs typeface="+mn-cs"/>
                </a:rPr>
                <a:t>MB-SMF</a:t>
              </a:r>
            </a:p>
          </p:txBody>
        </p:sp>
        <p:sp>
          <p:nvSpPr>
            <p:cNvPr id="7" name="Rectangle: Rounded Corners 6">
              <a:extLst>
                <a:ext uri="{FF2B5EF4-FFF2-40B4-BE49-F238E27FC236}">
                  <a16:creationId xmlns:a16="http://schemas.microsoft.com/office/drawing/2014/main" id="{B5FDFF07-F4DB-4E7B-B937-4B3784057D5A}"/>
                </a:ext>
              </a:extLst>
            </p:cNvPr>
            <p:cNvSpPr/>
            <p:nvPr/>
          </p:nvSpPr>
          <p:spPr bwMode="auto">
            <a:xfrm>
              <a:off x="4554238" y="3841376"/>
              <a:ext cx="631288" cy="366834"/>
            </a:xfrm>
            <a:prstGeom prst="roundRect">
              <a:avLst/>
            </a:prstGeom>
            <a:solidFill>
              <a:srgbClr val="0082F0">
                <a:lumMod val="40000"/>
                <a:lumOff val="60000"/>
              </a:srgbClr>
            </a:solidFill>
            <a:ln w="12700" cap="flat" cmpd="sng" algn="ctr">
              <a:solidFill>
                <a:schemeClr val="tx1"/>
              </a:solidFill>
              <a:prstDash val="dash"/>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200" b="0" i="0" u="none" strike="noStrike" kern="1000" cap="none" spc="-30" normalizeH="0" baseline="0" noProof="0" dirty="0">
                  <a:ln>
                    <a:noFill/>
                  </a:ln>
                  <a:solidFill>
                    <a:srgbClr val="181818"/>
                  </a:solidFill>
                  <a:effectLst/>
                  <a:uLnTx/>
                  <a:uFillTx/>
                  <a:latin typeface="Ericsson Hilda"/>
                  <a:cs typeface="+mn-cs"/>
                </a:rPr>
                <a:t>NEF/MBSF</a:t>
              </a:r>
            </a:p>
          </p:txBody>
        </p:sp>
        <p:sp>
          <p:nvSpPr>
            <p:cNvPr id="8" name="Rectangle: Rounded Corners 7">
              <a:extLst>
                <a:ext uri="{FF2B5EF4-FFF2-40B4-BE49-F238E27FC236}">
                  <a16:creationId xmlns:a16="http://schemas.microsoft.com/office/drawing/2014/main" id="{8AFE1684-DF8E-4EFC-81B1-1A2CDDDEE5CE}"/>
                </a:ext>
              </a:extLst>
            </p:cNvPr>
            <p:cNvSpPr/>
            <p:nvPr/>
          </p:nvSpPr>
          <p:spPr bwMode="auto">
            <a:xfrm>
              <a:off x="5716527" y="3857687"/>
              <a:ext cx="631288" cy="366834"/>
            </a:xfrm>
            <a:prstGeom prst="roundRect">
              <a:avLst/>
            </a:prstGeom>
            <a:solidFill>
              <a:srgbClr val="0082F0">
                <a:lumMod val="40000"/>
                <a:lumOff val="60000"/>
              </a:srgbClr>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200" b="0" i="0" u="none" strike="noStrike" kern="1000" cap="none" spc="-30" normalizeH="0" baseline="0" noProof="0" dirty="0">
                  <a:ln>
                    <a:noFill/>
                  </a:ln>
                  <a:solidFill>
                    <a:srgbClr val="181818"/>
                  </a:solidFill>
                  <a:effectLst/>
                  <a:uLnTx/>
                  <a:uFillTx/>
                  <a:latin typeface="Ericsson Hilda"/>
                  <a:cs typeface="+mn-cs"/>
                </a:rPr>
                <a:t>AF</a:t>
              </a:r>
            </a:p>
          </p:txBody>
        </p:sp>
        <p:cxnSp>
          <p:nvCxnSpPr>
            <p:cNvPr id="9" name="Straight Arrow Connector 8">
              <a:extLst>
                <a:ext uri="{FF2B5EF4-FFF2-40B4-BE49-F238E27FC236}">
                  <a16:creationId xmlns:a16="http://schemas.microsoft.com/office/drawing/2014/main" id="{42697CF5-5046-41C0-8FB3-B1972BE4E097}"/>
                </a:ext>
              </a:extLst>
            </p:cNvPr>
            <p:cNvCxnSpPr/>
            <p:nvPr/>
          </p:nvCxnSpPr>
          <p:spPr bwMode="auto">
            <a:xfrm flipH="1">
              <a:off x="4869882" y="4607704"/>
              <a:ext cx="116228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0" name="Straight Arrow Connector 9">
              <a:extLst>
                <a:ext uri="{FF2B5EF4-FFF2-40B4-BE49-F238E27FC236}">
                  <a16:creationId xmlns:a16="http://schemas.microsoft.com/office/drawing/2014/main" id="{151F5496-0648-4EF3-AD35-F663C6B3B446}"/>
                </a:ext>
              </a:extLst>
            </p:cNvPr>
            <p:cNvCxnSpPr>
              <a:cxnSpLocks/>
            </p:cNvCxnSpPr>
            <p:nvPr/>
          </p:nvCxnSpPr>
          <p:spPr bwMode="auto">
            <a:xfrm flipH="1">
              <a:off x="3595453" y="4688963"/>
              <a:ext cx="1274429"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 name="Straight Arrow Connector 10">
              <a:extLst>
                <a:ext uri="{FF2B5EF4-FFF2-40B4-BE49-F238E27FC236}">
                  <a16:creationId xmlns:a16="http://schemas.microsoft.com/office/drawing/2014/main" id="{875313B7-3DCA-4E2B-8724-1E38A8123564}"/>
                </a:ext>
              </a:extLst>
            </p:cNvPr>
            <p:cNvCxnSpPr>
              <a:cxnSpLocks/>
            </p:cNvCxnSpPr>
            <p:nvPr/>
          </p:nvCxnSpPr>
          <p:spPr bwMode="auto">
            <a:xfrm flipH="1">
              <a:off x="2321024" y="4903539"/>
              <a:ext cx="1274429" cy="0"/>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cxnSp>
          <p:nvCxnSpPr>
            <p:cNvPr id="12" name="Straight Arrow Connector 11">
              <a:extLst>
                <a:ext uri="{FF2B5EF4-FFF2-40B4-BE49-F238E27FC236}">
                  <a16:creationId xmlns:a16="http://schemas.microsoft.com/office/drawing/2014/main" id="{2D6108F1-BF3C-4B6A-97DD-0191AA26D57B}"/>
                </a:ext>
              </a:extLst>
            </p:cNvPr>
            <p:cNvCxnSpPr>
              <a:cxnSpLocks/>
            </p:cNvCxnSpPr>
            <p:nvPr/>
          </p:nvCxnSpPr>
          <p:spPr bwMode="auto">
            <a:xfrm>
              <a:off x="2341238" y="5020080"/>
              <a:ext cx="1254215" cy="0"/>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cxnSp>
          <p:nvCxnSpPr>
            <p:cNvPr id="13" name="Straight Arrow Connector 12">
              <a:extLst>
                <a:ext uri="{FF2B5EF4-FFF2-40B4-BE49-F238E27FC236}">
                  <a16:creationId xmlns:a16="http://schemas.microsoft.com/office/drawing/2014/main" id="{855AB953-7591-4E8C-BBC9-E0D50C211E09}"/>
                </a:ext>
              </a:extLst>
            </p:cNvPr>
            <p:cNvCxnSpPr>
              <a:cxnSpLocks/>
            </p:cNvCxnSpPr>
            <p:nvPr/>
          </p:nvCxnSpPr>
          <p:spPr bwMode="auto">
            <a:xfrm>
              <a:off x="3595453" y="5127657"/>
              <a:ext cx="1274429"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4" name="Straight Arrow Connector 13">
              <a:extLst>
                <a:ext uri="{FF2B5EF4-FFF2-40B4-BE49-F238E27FC236}">
                  <a16:creationId xmlns:a16="http://schemas.microsoft.com/office/drawing/2014/main" id="{91331BFF-CD7F-4475-ACC4-21866005EAF7}"/>
                </a:ext>
              </a:extLst>
            </p:cNvPr>
            <p:cNvCxnSpPr>
              <a:cxnSpLocks/>
            </p:cNvCxnSpPr>
            <p:nvPr/>
          </p:nvCxnSpPr>
          <p:spPr bwMode="auto">
            <a:xfrm>
              <a:off x="4869882" y="5181445"/>
              <a:ext cx="116228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5" name="TextBox 14">
              <a:extLst>
                <a:ext uri="{FF2B5EF4-FFF2-40B4-BE49-F238E27FC236}">
                  <a16:creationId xmlns:a16="http://schemas.microsoft.com/office/drawing/2014/main" id="{45E45143-D138-40BF-A396-C95924C26AA1}"/>
                </a:ext>
              </a:extLst>
            </p:cNvPr>
            <p:cNvSpPr txBox="1"/>
            <p:nvPr/>
          </p:nvSpPr>
          <p:spPr>
            <a:xfrm>
              <a:off x="3683501" y="4320469"/>
              <a:ext cx="2469451" cy="246221"/>
            </a:xfrm>
            <a:prstGeom prst="rect">
              <a:avLst/>
            </a:prstGeom>
            <a:noFill/>
          </p:spPr>
          <p:txBody>
            <a:bodyPr wrap="square" rtlCol="0">
              <a:spAutoFit/>
            </a:bodyPr>
            <a:lstStyle/>
            <a:p>
              <a:r>
                <a:rPr lang="en-US" dirty="0"/>
                <a:t>MB Session Start (service requirement)</a:t>
              </a:r>
            </a:p>
          </p:txBody>
        </p:sp>
        <p:cxnSp>
          <p:nvCxnSpPr>
            <p:cNvPr id="16" name="Straight Connector 15">
              <a:extLst>
                <a:ext uri="{FF2B5EF4-FFF2-40B4-BE49-F238E27FC236}">
                  <a16:creationId xmlns:a16="http://schemas.microsoft.com/office/drawing/2014/main" id="{8C4E553B-DE15-4806-9496-76A209645A4C}"/>
                </a:ext>
              </a:extLst>
            </p:cNvPr>
            <p:cNvCxnSpPr>
              <a:cxnSpLocks/>
            </p:cNvCxnSpPr>
            <p:nvPr/>
          </p:nvCxnSpPr>
          <p:spPr bwMode="auto">
            <a:xfrm>
              <a:off x="2309679" y="4180990"/>
              <a:ext cx="1" cy="110110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7" name="TextBox 16">
              <a:extLst>
                <a:ext uri="{FF2B5EF4-FFF2-40B4-BE49-F238E27FC236}">
                  <a16:creationId xmlns:a16="http://schemas.microsoft.com/office/drawing/2014/main" id="{0EB2B927-30A7-4461-AC09-0D9549AF02C3}"/>
                </a:ext>
              </a:extLst>
            </p:cNvPr>
            <p:cNvSpPr txBox="1"/>
            <p:nvPr/>
          </p:nvSpPr>
          <p:spPr>
            <a:xfrm>
              <a:off x="1550539" y="4679145"/>
              <a:ext cx="2779987" cy="246221"/>
            </a:xfrm>
            <a:prstGeom prst="rect">
              <a:avLst/>
            </a:prstGeom>
            <a:noFill/>
          </p:spPr>
          <p:txBody>
            <a:bodyPr wrap="square" rtlCol="0">
              <a:spAutoFit/>
            </a:bodyPr>
            <a:lstStyle/>
            <a:p>
              <a:r>
                <a:rPr lang="en-US" dirty="0"/>
                <a:t>MBS Policy Association Req/Resp</a:t>
              </a:r>
            </a:p>
          </p:txBody>
        </p:sp>
        <p:cxnSp>
          <p:nvCxnSpPr>
            <p:cNvPr id="18" name="Straight Connector 17">
              <a:extLst>
                <a:ext uri="{FF2B5EF4-FFF2-40B4-BE49-F238E27FC236}">
                  <a16:creationId xmlns:a16="http://schemas.microsoft.com/office/drawing/2014/main" id="{8AD710C5-5974-4020-A18B-CC6E6B4611DC}"/>
                </a:ext>
              </a:extLst>
            </p:cNvPr>
            <p:cNvCxnSpPr>
              <a:cxnSpLocks/>
            </p:cNvCxnSpPr>
            <p:nvPr/>
          </p:nvCxnSpPr>
          <p:spPr bwMode="auto">
            <a:xfrm>
              <a:off x="3602283" y="4216982"/>
              <a:ext cx="1" cy="110110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9" name="Straight Connector 18">
              <a:extLst>
                <a:ext uri="{FF2B5EF4-FFF2-40B4-BE49-F238E27FC236}">
                  <a16:creationId xmlns:a16="http://schemas.microsoft.com/office/drawing/2014/main" id="{151A1D79-23C6-4DFD-9957-F4272C1BBB25}"/>
                </a:ext>
              </a:extLst>
            </p:cNvPr>
            <p:cNvCxnSpPr>
              <a:cxnSpLocks/>
            </p:cNvCxnSpPr>
            <p:nvPr/>
          </p:nvCxnSpPr>
          <p:spPr bwMode="auto">
            <a:xfrm>
              <a:off x="4850645" y="4267782"/>
              <a:ext cx="1" cy="110110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0" name="Straight Connector 19">
              <a:extLst>
                <a:ext uri="{FF2B5EF4-FFF2-40B4-BE49-F238E27FC236}">
                  <a16:creationId xmlns:a16="http://schemas.microsoft.com/office/drawing/2014/main" id="{14F871ED-5DA2-4D6D-A09F-ECE366B61A3B}"/>
                </a:ext>
              </a:extLst>
            </p:cNvPr>
            <p:cNvCxnSpPr>
              <a:cxnSpLocks/>
            </p:cNvCxnSpPr>
            <p:nvPr/>
          </p:nvCxnSpPr>
          <p:spPr bwMode="auto">
            <a:xfrm>
              <a:off x="6018305" y="4243347"/>
              <a:ext cx="1" cy="1101108"/>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spTree>
    <p:extLst>
      <p:ext uri="{BB962C8B-B14F-4D97-AF65-F5344CB8AC3E}">
        <p14:creationId xmlns:p14="http://schemas.microsoft.com/office/powerpoint/2010/main" val="1063515"/>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A7A76D-53EA-4320-AAB3-8CD74EC73D64}"/>
              </a:ext>
            </a:extLst>
          </p:cNvPr>
          <p:cNvSpPr>
            <a:spLocks noGrp="1"/>
          </p:cNvSpPr>
          <p:nvPr>
            <p:ph idx="1"/>
          </p:nvPr>
        </p:nvSpPr>
        <p:spPr>
          <a:xfrm>
            <a:off x="651933" y="1227138"/>
            <a:ext cx="11184467" cy="1390649"/>
          </a:xfrm>
        </p:spPr>
        <p:txBody>
          <a:bodyPr/>
          <a:lstStyle/>
          <a:p>
            <a:r>
              <a:rPr lang="de-DE" dirty="0"/>
              <a:t>Option 2 (</a:t>
            </a:r>
            <a:r>
              <a:rPr lang="de-DE" dirty="0" err="1"/>
              <a:t>Tencent</a:t>
            </a:r>
            <a:r>
              <a:rPr lang="de-DE" dirty="0"/>
              <a:t>, was </a:t>
            </a:r>
            <a:r>
              <a:rPr lang="de-DE" dirty="0" err="1"/>
              <a:t>withdrawn</a:t>
            </a:r>
            <a:r>
              <a:rPr lang="de-DE" dirty="0"/>
              <a:t> </a:t>
            </a:r>
            <a:r>
              <a:rPr lang="de-DE" dirty="0" err="1"/>
              <a:t>during</a:t>
            </a:r>
            <a:r>
              <a:rPr lang="de-DE" dirty="0"/>
              <a:t> last </a:t>
            </a:r>
            <a:r>
              <a:rPr lang="de-DE" dirty="0" err="1"/>
              <a:t>meeting</a:t>
            </a:r>
            <a:r>
              <a:rPr lang="de-DE" dirty="0"/>
              <a:t>)</a:t>
            </a:r>
          </a:p>
          <a:p>
            <a:pPr lvl="1"/>
            <a:r>
              <a:rPr lang="de-DE" dirty="0" err="1"/>
              <a:t>If</a:t>
            </a:r>
            <a:r>
              <a:rPr lang="de-DE" dirty="0"/>
              <a:t> PCF </a:t>
            </a:r>
            <a:r>
              <a:rPr lang="de-DE" dirty="0" err="1"/>
              <a:t>is</a:t>
            </a:r>
            <a:r>
              <a:rPr lang="de-DE" dirty="0"/>
              <a:t> </a:t>
            </a:r>
            <a:r>
              <a:rPr lang="de-DE" dirty="0" err="1"/>
              <a:t>used</a:t>
            </a:r>
            <a:r>
              <a:rPr lang="de-DE" dirty="0"/>
              <a:t>, </a:t>
            </a:r>
            <a:r>
              <a:rPr lang="de-DE" dirty="0" err="1"/>
              <a:t>it</a:t>
            </a:r>
            <a:r>
              <a:rPr lang="de-DE" dirty="0"/>
              <a:t> </a:t>
            </a:r>
            <a:r>
              <a:rPr lang="de-DE" dirty="0" err="1"/>
              <a:t>triggers</a:t>
            </a:r>
            <a:r>
              <a:rPr lang="de-DE" dirty="0"/>
              <a:t> </a:t>
            </a:r>
            <a:r>
              <a:rPr lang="de-DE" dirty="0" err="1"/>
              <a:t>establishment</a:t>
            </a:r>
            <a:r>
              <a:rPr lang="de-DE" dirty="0"/>
              <a:t> </a:t>
            </a:r>
            <a:r>
              <a:rPr lang="de-DE" dirty="0" err="1"/>
              <a:t>of</a:t>
            </a:r>
            <a:r>
              <a:rPr lang="de-DE" dirty="0"/>
              <a:t> MBS </a:t>
            </a:r>
            <a:r>
              <a:rPr lang="de-DE" dirty="0" err="1"/>
              <a:t>context</a:t>
            </a:r>
            <a:r>
              <a:rPr lang="de-DE" dirty="0"/>
              <a:t> at MBS</a:t>
            </a:r>
          </a:p>
          <a:p>
            <a:endParaRPr lang="en-US" dirty="0"/>
          </a:p>
        </p:txBody>
      </p:sp>
      <p:sp>
        <p:nvSpPr>
          <p:cNvPr id="3" name="Title 2">
            <a:extLst>
              <a:ext uri="{FF2B5EF4-FFF2-40B4-BE49-F238E27FC236}">
                <a16:creationId xmlns:a16="http://schemas.microsoft.com/office/drawing/2014/main" id="{0212A1AD-FB46-4FB1-87A1-C6D8233E4CD8}"/>
              </a:ext>
            </a:extLst>
          </p:cNvPr>
          <p:cNvSpPr>
            <a:spLocks noGrp="1"/>
          </p:cNvSpPr>
          <p:nvPr>
            <p:ph type="title"/>
          </p:nvPr>
        </p:nvSpPr>
        <p:spPr/>
        <p:txBody>
          <a:bodyPr/>
          <a:lstStyle/>
          <a:p>
            <a:r>
              <a:rPr lang="de-DE" dirty="0"/>
              <a:t>Different </a:t>
            </a:r>
            <a:r>
              <a:rPr lang="de-DE" dirty="0" err="1"/>
              <a:t>proposed</a:t>
            </a:r>
            <a:r>
              <a:rPr lang="de-DE" dirty="0"/>
              <a:t> </a:t>
            </a:r>
            <a:r>
              <a:rPr lang="de-DE" dirty="0" err="1"/>
              <a:t>options</a:t>
            </a:r>
            <a:endParaRPr lang="en-US" dirty="0"/>
          </a:p>
        </p:txBody>
      </p:sp>
      <p:sp>
        <p:nvSpPr>
          <p:cNvPr id="127" name="Rectangle 107">
            <a:extLst>
              <a:ext uri="{FF2B5EF4-FFF2-40B4-BE49-F238E27FC236}">
                <a16:creationId xmlns:a16="http://schemas.microsoft.com/office/drawing/2014/main" id="{9D1D2437-484C-4ABF-B2B0-4CA745E11CB0}"/>
              </a:ext>
            </a:extLst>
          </p:cNvPr>
          <p:cNvSpPr>
            <a:spLocks noChangeArrowheads="1"/>
          </p:cNvSpPr>
          <p:nvPr/>
        </p:nvSpPr>
        <p:spPr bwMode="auto">
          <a:xfrm>
            <a:off x="4419600" y="178646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28" name="Object 127">
            <a:extLst>
              <a:ext uri="{FF2B5EF4-FFF2-40B4-BE49-F238E27FC236}">
                <a16:creationId xmlns:a16="http://schemas.microsoft.com/office/drawing/2014/main" id="{CEC55D8A-358E-4B75-8E2F-0C61FD1F0381}"/>
              </a:ext>
            </a:extLst>
          </p:cNvPr>
          <p:cNvGraphicFramePr>
            <a:graphicFrameLocks noChangeAspect="1"/>
          </p:cNvGraphicFramePr>
          <p:nvPr>
            <p:extLst>
              <p:ext uri="{D42A27DB-BD31-4B8C-83A1-F6EECF244321}">
                <p14:modId xmlns:p14="http://schemas.microsoft.com/office/powerpoint/2010/main" val="2836673942"/>
              </p:ext>
            </p:extLst>
          </p:nvPr>
        </p:nvGraphicFramePr>
        <p:xfrm>
          <a:off x="2457463" y="2151062"/>
          <a:ext cx="5991225" cy="2930525"/>
        </p:xfrm>
        <a:graphic>
          <a:graphicData uri="http://schemas.openxmlformats.org/presentationml/2006/ole">
            <mc:AlternateContent xmlns:mc="http://schemas.openxmlformats.org/markup-compatibility/2006">
              <mc:Choice xmlns:v="urn:schemas-microsoft-com:vml" Requires="v">
                <p:oleObj spid="_x0000_s2050" name="Visio" r:id="rId3" imgW="6000788" imgH="2933632" progId="Visio.Drawing.15">
                  <p:embed/>
                </p:oleObj>
              </mc:Choice>
              <mc:Fallback>
                <p:oleObj name="Visio" r:id="rId3" imgW="6000788" imgH="2933632" progId="Visio.Drawing.15">
                  <p:embed/>
                  <p:pic>
                    <p:nvPicPr>
                      <p:cNvPr id="128" name="Object 127">
                        <a:extLst>
                          <a:ext uri="{FF2B5EF4-FFF2-40B4-BE49-F238E27FC236}">
                            <a16:creationId xmlns:a16="http://schemas.microsoft.com/office/drawing/2014/main" id="{CEC55D8A-358E-4B75-8E2F-0C61FD1F0381}"/>
                          </a:ext>
                        </a:extLst>
                      </p:cNvPr>
                      <p:cNvPicPr>
                        <a:picLocks noChangeAspect="1" noChangeArrowheads="1"/>
                      </p:cNvPicPr>
                      <p:nvPr/>
                    </p:nvPicPr>
                    <p:blipFill>
                      <a:blip r:embed="rId4"/>
                      <a:srcRect/>
                      <a:stretch>
                        <a:fillRect/>
                      </a:stretch>
                    </p:blipFill>
                    <p:spPr bwMode="auto">
                      <a:xfrm>
                        <a:off x="2457463" y="2151062"/>
                        <a:ext cx="5991225" cy="2930525"/>
                      </a:xfrm>
                      <a:prstGeom prst="rect">
                        <a:avLst/>
                      </a:prstGeom>
                      <a:noFill/>
                    </p:spPr>
                  </p:pic>
                </p:oleObj>
              </mc:Fallback>
            </mc:AlternateContent>
          </a:graphicData>
        </a:graphic>
      </p:graphicFrame>
    </p:spTree>
    <p:extLst>
      <p:ext uri="{BB962C8B-B14F-4D97-AF65-F5344CB8AC3E}">
        <p14:creationId xmlns:p14="http://schemas.microsoft.com/office/powerpoint/2010/main" val="3722277716"/>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A7A76D-53EA-4320-AAB3-8CD74EC73D64}"/>
              </a:ext>
            </a:extLst>
          </p:cNvPr>
          <p:cNvSpPr>
            <a:spLocks noGrp="1"/>
          </p:cNvSpPr>
          <p:nvPr>
            <p:ph idx="1"/>
          </p:nvPr>
        </p:nvSpPr>
        <p:spPr>
          <a:xfrm>
            <a:off x="209399" y="811209"/>
            <a:ext cx="6511533" cy="1390649"/>
          </a:xfrm>
        </p:spPr>
        <p:txBody>
          <a:bodyPr/>
          <a:lstStyle/>
          <a:p>
            <a:r>
              <a:rPr lang="de-DE" sz="2000" dirty="0"/>
              <a:t>Option 3 (2947r01 (Nokia, </a:t>
            </a:r>
            <a:r>
              <a:rPr lang="de-DE" sz="2000" dirty="0" err="1"/>
              <a:t>Tencent</a:t>
            </a:r>
            <a:r>
              <a:rPr lang="de-DE" sz="2000" dirty="0"/>
              <a:t>), 2673(Vivo)?,  2439 (</a:t>
            </a:r>
            <a:r>
              <a:rPr lang="en-US" sz="2000" dirty="0"/>
              <a:t>Intel, Lenovo, Tencent, Motorola Mobility)?</a:t>
            </a:r>
            <a:r>
              <a:rPr lang="de-DE" sz="2000" dirty="0"/>
              <a:t>)</a:t>
            </a:r>
          </a:p>
          <a:p>
            <a:pPr lvl="1"/>
            <a:r>
              <a:rPr lang="de-DE" sz="1600" dirty="0" err="1"/>
              <a:t>Similar</a:t>
            </a:r>
            <a:r>
              <a:rPr lang="de-DE" sz="1600" dirty="0"/>
              <a:t> </a:t>
            </a:r>
            <a:r>
              <a:rPr lang="de-DE" sz="1600" dirty="0" err="1"/>
              <a:t>to</a:t>
            </a:r>
            <a:r>
              <a:rPr lang="de-DE" sz="1600" dirty="0"/>
              <a:t> </a:t>
            </a:r>
            <a:r>
              <a:rPr lang="de-DE" sz="1600" dirty="0" err="1"/>
              <a:t>existing</a:t>
            </a:r>
            <a:r>
              <a:rPr lang="de-DE" sz="1600" dirty="0"/>
              <a:t> PCC</a:t>
            </a:r>
          </a:p>
          <a:p>
            <a:pPr lvl="1"/>
            <a:r>
              <a:rPr lang="de-DE" sz="1600" dirty="0"/>
              <a:t>Session </a:t>
            </a:r>
            <a:r>
              <a:rPr lang="de-DE" sz="1600" dirty="0" err="1"/>
              <a:t>binding</a:t>
            </a:r>
            <a:r>
              <a:rPr lang="de-DE" sz="1600" dirty="0"/>
              <a:t> </a:t>
            </a:r>
            <a:r>
              <a:rPr lang="de-DE" sz="1600" dirty="0" err="1"/>
              <a:t>based</a:t>
            </a:r>
            <a:r>
              <a:rPr lang="de-DE" sz="1600" dirty="0"/>
              <a:t> on MBS </a:t>
            </a:r>
            <a:r>
              <a:rPr lang="de-DE" sz="1600" dirty="0" err="1"/>
              <a:t>session</a:t>
            </a:r>
            <a:r>
              <a:rPr lang="de-DE" sz="1600" dirty="0"/>
              <a:t> </a:t>
            </a:r>
            <a:r>
              <a:rPr lang="de-DE" sz="1600" dirty="0" err="1"/>
              <a:t>context</a:t>
            </a:r>
            <a:r>
              <a:rPr lang="de-DE" sz="1600" dirty="0"/>
              <a:t> at PCF</a:t>
            </a:r>
          </a:p>
          <a:p>
            <a:pPr lvl="1"/>
            <a:r>
              <a:rPr lang="de-DE" sz="1600" dirty="0" err="1"/>
              <a:t>For</a:t>
            </a:r>
            <a:r>
              <a:rPr lang="de-DE" sz="1600" dirty="0"/>
              <a:t> initial </a:t>
            </a:r>
            <a:r>
              <a:rPr lang="de-DE" sz="1600" dirty="0" err="1"/>
              <a:t>configuration</a:t>
            </a:r>
            <a:r>
              <a:rPr lang="de-DE" sz="1600" dirty="0"/>
              <a:t> , NEF </a:t>
            </a:r>
            <a:r>
              <a:rPr lang="de-DE" sz="1600" dirty="0" err="1"/>
              <a:t>establishes</a:t>
            </a:r>
            <a:r>
              <a:rPr lang="de-DE" sz="1600" dirty="0"/>
              <a:t> PCC </a:t>
            </a:r>
            <a:r>
              <a:rPr lang="de-DE" sz="1600" dirty="0" err="1"/>
              <a:t>authorization</a:t>
            </a:r>
            <a:r>
              <a:rPr lang="de-DE" sz="1600" dirty="0"/>
              <a:t> </a:t>
            </a:r>
            <a:r>
              <a:rPr lang="de-DE" sz="1600" dirty="0" err="1"/>
              <a:t>session</a:t>
            </a:r>
            <a:endParaRPr lang="de-DE" sz="1600" dirty="0"/>
          </a:p>
          <a:p>
            <a:pPr lvl="1"/>
            <a:r>
              <a:rPr lang="de-DE" sz="1600" dirty="0" err="1"/>
              <a:t>For</a:t>
            </a:r>
            <a:r>
              <a:rPr lang="de-DE" sz="1600" dirty="0"/>
              <a:t> </a:t>
            </a:r>
            <a:r>
              <a:rPr lang="de-DE" sz="1600" dirty="0" err="1"/>
              <a:t>updates</a:t>
            </a:r>
            <a:r>
              <a:rPr lang="de-DE" sz="1600" dirty="0"/>
              <a:t>, </a:t>
            </a:r>
            <a:r>
              <a:rPr lang="de-DE" sz="1600" dirty="0" err="1"/>
              <a:t>direct</a:t>
            </a:r>
            <a:r>
              <a:rPr lang="de-DE" sz="1600" dirty="0"/>
              <a:t> </a:t>
            </a:r>
            <a:r>
              <a:rPr lang="de-DE" sz="1600" dirty="0" err="1"/>
              <a:t>interaction</a:t>
            </a:r>
            <a:r>
              <a:rPr lang="de-DE" sz="1600" dirty="0"/>
              <a:t> </a:t>
            </a:r>
            <a:r>
              <a:rPr lang="de-DE" sz="1600" dirty="0" err="1"/>
              <a:t>between</a:t>
            </a:r>
            <a:r>
              <a:rPr lang="de-DE" sz="1600" dirty="0"/>
              <a:t> NEF </a:t>
            </a:r>
            <a:r>
              <a:rPr lang="de-DE" sz="1600" dirty="0" err="1"/>
              <a:t>and</a:t>
            </a:r>
            <a:r>
              <a:rPr lang="de-DE" sz="1600" dirty="0"/>
              <a:t> PCF</a:t>
            </a:r>
          </a:p>
          <a:p>
            <a:pPr lvl="1"/>
            <a:r>
              <a:rPr lang="de-DE" sz="1600" dirty="0"/>
              <a:t>PCF </a:t>
            </a:r>
            <a:r>
              <a:rPr lang="de-DE" sz="1600" dirty="0" err="1"/>
              <a:t>retrieves</a:t>
            </a:r>
            <a:r>
              <a:rPr lang="de-DE" sz="1600" dirty="0"/>
              <a:t> </a:t>
            </a:r>
            <a:r>
              <a:rPr lang="de-DE" sz="1600" dirty="0" err="1"/>
              <a:t>stored</a:t>
            </a:r>
            <a:r>
              <a:rPr lang="de-DE" sz="1600" dirty="0"/>
              <a:t> </a:t>
            </a:r>
            <a:r>
              <a:rPr lang="de-DE" sz="1600" dirty="0" err="1"/>
              <a:t>configured</a:t>
            </a:r>
            <a:r>
              <a:rPr lang="de-DE" sz="1600" dirty="0"/>
              <a:t> </a:t>
            </a:r>
            <a:r>
              <a:rPr lang="de-DE" sz="1600" dirty="0" err="1"/>
              <a:t>session</a:t>
            </a:r>
            <a:r>
              <a:rPr lang="de-DE" sz="1600" dirty="0"/>
              <a:t> </a:t>
            </a:r>
            <a:r>
              <a:rPr lang="de-DE" sz="1600" dirty="0" err="1"/>
              <a:t>information</a:t>
            </a:r>
            <a:r>
              <a:rPr lang="de-DE" sz="1600" dirty="0"/>
              <a:t> </a:t>
            </a:r>
            <a:r>
              <a:rPr lang="de-DE" sz="1600" dirty="0" err="1"/>
              <a:t>from</a:t>
            </a:r>
            <a:r>
              <a:rPr lang="de-DE" sz="1600" dirty="0"/>
              <a:t> </a:t>
            </a:r>
            <a:r>
              <a:rPr lang="de-DE" sz="1600" dirty="0" err="1"/>
              <a:t>database</a:t>
            </a:r>
            <a:r>
              <a:rPr lang="de-DE" sz="1600" dirty="0"/>
              <a:t> (Nokia: UDR, Vivo: UDR)</a:t>
            </a:r>
          </a:p>
          <a:p>
            <a:pPr lvl="1"/>
            <a:r>
              <a:rPr lang="de-DE" sz="1600" dirty="0"/>
              <a:t>BSF </a:t>
            </a:r>
            <a:r>
              <a:rPr lang="de-DE" sz="1600" dirty="0" err="1"/>
              <a:t>used</a:t>
            </a:r>
            <a:r>
              <a:rPr lang="de-DE" sz="1600" dirty="0"/>
              <a:t> </a:t>
            </a:r>
            <a:r>
              <a:rPr lang="de-DE" sz="1600" dirty="0" err="1"/>
              <a:t>to</a:t>
            </a:r>
            <a:r>
              <a:rPr lang="de-DE" sz="1600" dirty="0"/>
              <a:t> </a:t>
            </a:r>
            <a:r>
              <a:rPr lang="de-DE" sz="1600" dirty="0" err="1"/>
              <a:t>discover</a:t>
            </a:r>
            <a:r>
              <a:rPr lang="de-DE" sz="1600" dirty="0"/>
              <a:t> PCF </a:t>
            </a:r>
            <a:r>
              <a:rPr lang="de-DE" sz="1600" dirty="0" err="1"/>
              <a:t>with</a:t>
            </a:r>
            <a:r>
              <a:rPr lang="de-DE" sz="1600" dirty="0"/>
              <a:t> MBS </a:t>
            </a:r>
            <a:r>
              <a:rPr lang="de-DE" sz="1600" dirty="0" err="1"/>
              <a:t>session</a:t>
            </a:r>
            <a:r>
              <a:rPr lang="de-DE" sz="1600" dirty="0"/>
              <a:t> </a:t>
            </a:r>
            <a:r>
              <a:rPr lang="de-DE" sz="1600" dirty="0" err="1"/>
              <a:t>context</a:t>
            </a:r>
            <a:r>
              <a:rPr lang="de-DE" sz="1600" dirty="0"/>
              <a:t> </a:t>
            </a:r>
          </a:p>
          <a:p>
            <a:pPr lvl="1"/>
            <a:endParaRPr lang="de-DE" dirty="0"/>
          </a:p>
          <a:p>
            <a:endParaRPr lang="en-US" dirty="0"/>
          </a:p>
        </p:txBody>
      </p:sp>
      <p:sp>
        <p:nvSpPr>
          <p:cNvPr id="3" name="Title 2">
            <a:extLst>
              <a:ext uri="{FF2B5EF4-FFF2-40B4-BE49-F238E27FC236}">
                <a16:creationId xmlns:a16="http://schemas.microsoft.com/office/drawing/2014/main" id="{0212A1AD-FB46-4FB1-87A1-C6D8233E4CD8}"/>
              </a:ext>
            </a:extLst>
          </p:cNvPr>
          <p:cNvSpPr>
            <a:spLocks noGrp="1"/>
          </p:cNvSpPr>
          <p:nvPr>
            <p:ph type="title"/>
          </p:nvPr>
        </p:nvSpPr>
        <p:spPr>
          <a:xfrm>
            <a:off x="641425" y="0"/>
            <a:ext cx="9103784" cy="854075"/>
          </a:xfrm>
        </p:spPr>
        <p:txBody>
          <a:bodyPr/>
          <a:lstStyle/>
          <a:p>
            <a:r>
              <a:rPr lang="de-DE" dirty="0"/>
              <a:t>Different </a:t>
            </a:r>
            <a:r>
              <a:rPr lang="de-DE" dirty="0" err="1"/>
              <a:t>proposed</a:t>
            </a:r>
            <a:r>
              <a:rPr lang="de-DE" dirty="0"/>
              <a:t> </a:t>
            </a:r>
            <a:r>
              <a:rPr lang="de-DE" dirty="0" err="1"/>
              <a:t>options</a:t>
            </a:r>
            <a:endParaRPr lang="en-US" dirty="0"/>
          </a:p>
        </p:txBody>
      </p:sp>
      <p:sp>
        <p:nvSpPr>
          <p:cNvPr id="127" name="Rectangle 107">
            <a:extLst>
              <a:ext uri="{FF2B5EF4-FFF2-40B4-BE49-F238E27FC236}">
                <a16:creationId xmlns:a16="http://schemas.microsoft.com/office/drawing/2014/main" id="{9D1D2437-484C-4ABF-B2B0-4CA745E11CB0}"/>
              </a:ext>
            </a:extLst>
          </p:cNvPr>
          <p:cNvSpPr>
            <a:spLocks noChangeArrowheads="1"/>
          </p:cNvSpPr>
          <p:nvPr/>
        </p:nvSpPr>
        <p:spPr bwMode="auto">
          <a:xfrm>
            <a:off x="4419600" y="178646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12">
            <a:extLst>
              <a:ext uri="{FF2B5EF4-FFF2-40B4-BE49-F238E27FC236}">
                <a16:creationId xmlns:a16="http://schemas.microsoft.com/office/drawing/2014/main" id="{5F95E732-DB46-48A0-8068-868300B2F869}"/>
              </a:ext>
            </a:extLst>
          </p:cNvPr>
          <p:cNvSpPr>
            <a:spLocks noChangeArrowheads="1"/>
          </p:cNvSpPr>
          <p:nvPr/>
        </p:nvSpPr>
        <p:spPr bwMode="auto">
          <a:xfrm>
            <a:off x="2541494" y="215825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15">
            <a:extLst>
              <a:ext uri="{FF2B5EF4-FFF2-40B4-BE49-F238E27FC236}">
                <a16:creationId xmlns:a16="http://schemas.microsoft.com/office/drawing/2014/main" id="{7E6DBCBE-D2A4-4E02-9810-93D6BC8500A4}"/>
              </a:ext>
            </a:extLst>
          </p:cNvPr>
          <p:cNvSpPr>
            <a:spLocks noChangeArrowheads="1"/>
          </p:cNvSpPr>
          <p:nvPr/>
        </p:nvSpPr>
        <p:spPr bwMode="auto">
          <a:xfrm flipV="1">
            <a:off x="6499654" y="2845110"/>
            <a:ext cx="1049422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15" name="Object 14">
            <a:extLst>
              <a:ext uri="{FF2B5EF4-FFF2-40B4-BE49-F238E27FC236}">
                <a16:creationId xmlns:a16="http://schemas.microsoft.com/office/drawing/2014/main" id="{0D5E522A-A775-4A02-9744-73195DBCE03D}"/>
              </a:ext>
            </a:extLst>
          </p:cNvPr>
          <p:cNvGraphicFramePr>
            <a:graphicFrameLocks noChangeAspect="1"/>
          </p:cNvGraphicFramePr>
          <p:nvPr>
            <p:extLst>
              <p:ext uri="{D42A27DB-BD31-4B8C-83A1-F6EECF244321}">
                <p14:modId xmlns:p14="http://schemas.microsoft.com/office/powerpoint/2010/main" val="544336110"/>
              </p:ext>
            </p:extLst>
          </p:nvPr>
        </p:nvGraphicFramePr>
        <p:xfrm>
          <a:off x="845065" y="3737368"/>
          <a:ext cx="4819135" cy="2807338"/>
        </p:xfrm>
        <a:graphic>
          <a:graphicData uri="http://schemas.openxmlformats.org/presentationml/2006/ole">
            <mc:AlternateContent xmlns:mc="http://schemas.openxmlformats.org/markup-compatibility/2006">
              <mc:Choice xmlns:v="urn:schemas-microsoft-com:vml" Requires="v">
                <p:oleObj spid="_x0000_s3074" name="Visio" r:id="rId3" imgW="6000788" imgH="3495743" progId="Visio.Drawing.15">
                  <p:embed/>
                </p:oleObj>
              </mc:Choice>
              <mc:Fallback>
                <p:oleObj name="Visio" r:id="rId3" imgW="6000788" imgH="3495743" progId="Visio.Drawing.15">
                  <p:embed/>
                  <p:pic>
                    <p:nvPicPr>
                      <p:cNvPr id="15" name="Object 14">
                        <a:extLst>
                          <a:ext uri="{FF2B5EF4-FFF2-40B4-BE49-F238E27FC236}">
                            <a16:creationId xmlns:a16="http://schemas.microsoft.com/office/drawing/2014/main" id="{0D5E522A-A775-4A02-9744-73195DBCE03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5065" y="3737368"/>
                        <a:ext cx="4819135" cy="2807338"/>
                      </a:xfrm>
                      <a:prstGeom prst="rect">
                        <a:avLst/>
                      </a:prstGeom>
                      <a:noFill/>
                    </p:spPr>
                  </p:pic>
                </p:oleObj>
              </mc:Fallback>
            </mc:AlternateContent>
          </a:graphicData>
        </a:graphic>
      </p:graphicFrame>
      <p:sp>
        <p:nvSpPr>
          <p:cNvPr id="5" name="Rectangle 53">
            <a:extLst>
              <a:ext uri="{FF2B5EF4-FFF2-40B4-BE49-F238E27FC236}">
                <a16:creationId xmlns:a16="http://schemas.microsoft.com/office/drawing/2014/main" id="{21495921-50CF-44C8-B0DE-CB095BDEE581}"/>
              </a:ext>
            </a:extLst>
          </p:cNvPr>
          <p:cNvSpPr>
            <a:spLocks noChangeArrowheads="1"/>
          </p:cNvSpPr>
          <p:nvPr/>
        </p:nvSpPr>
        <p:spPr bwMode="auto">
          <a:xfrm>
            <a:off x="6219976" y="2286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Object 5">
            <a:extLst>
              <a:ext uri="{FF2B5EF4-FFF2-40B4-BE49-F238E27FC236}">
                <a16:creationId xmlns:a16="http://schemas.microsoft.com/office/drawing/2014/main" id="{623730E4-F1F6-4635-B09A-A36EB75D7B23}"/>
              </a:ext>
            </a:extLst>
          </p:cNvPr>
          <p:cNvGraphicFramePr>
            <a:graphicFrameLocks noChangeAspect="1"/>
          </p:cNvGraphicFramePr>
          <p:nvPr>
            <p:extLst>
              <p:ext uri="{D42A27DB-BD31-4B8C-83A1-F6EECF244321}">
                <p14:modId xmlns:p14="http://schemas.microsoft.com/office/powerpoint/2010/main" val="3268892377"/>
              </p:ext>
            </p:extLst>
          </p:nvPr>
        </p:nvGraphicFramePr>
        <p:xfrm>
          <a:off x="6314679" y="685800"/>
          <a:ext cx="5762625" cy="6858000"/>
        </p:xfrm>
        <a:graphic>
          <a:graphicData uri="http://schemas.openxmlformats.org/presentationml/2006/ole">
            <mc:AlternateContent xmlns:mc="http://schemas.openxmlformats.org/markup-compatibility/2006">
              <mc:Choice xmlns:v="urn:schemas-microsoft-com:vml" Requires="v">
                <p:oleObj spid="_x0000_s3075" name="Visio" r:id="rId5" imgW="6000788" imgH="7134157" progId="Visio.Drawing.15">
                  <p:embed/>
                </p:oleObj>
              </mc:Choice>
              <mc:Fallback>
                <p:oleObj name="Visio" r:id="rId5" imgW="6000788" imgH="7134157" progId="Visio.Drawing.15">
                  <p:embed/>
                  <p:pic>
                    <p:nvPicPr>
                      <p:cNvPr id="6" name="Object 5">
                        <a:extLst>
                          <a:ext uri="{FF2B5EF4-FFF2-40B4-BE49-F238E27FC236}">
                            <a16:creationId xmlns:a16="http://schemas.microsoft.com/office/drawing/2014/main" id="{623730E4-F1F6-4635-B09A-A36EB75D7B2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14679" y="685800"/>
                        <a:ext cx="5762625" cy="6858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310622200"/>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11940</TotalTime>
  <Words>1534</Words>
  <Application>Microsoft Office PowerPoint</Application>
  <PresentationFormat>Widescreen</PresentationFormat>
  <Paragraphs>196</Paragraphs>
  <Slides>14</Slides>
  <Notes>1</Notes>
  <HiddenSlides>0</HiddenSlides>
  <MMClips>0</MMClips>
  <ScaleCrop>false</ScaleCrop>
  <HeadingPairs>
    <vt:vector size="8" baseType="variant">
      <vt:variant>
        <vt:lpstr>Fonts Used</vt:lpstr>
      </vt:variant>
      <vt:variant>
        <vt:i4>7</vt:i4>
      </vt:variant>
      <vt:variant>
        <vt:lpstr>Theme</vt:lpstr>
      </vt:variant>
      <vt:variant>
        <vt:i4>5</vt:i4>
      </vt:variant>
      <vt:variant>
        <vt:lpstr>Embedded OLE Servers</vt:lpstr>
      </vt:variant>
      <vt:variant>
        <vt:i4>1</vt:i4>
      </vt:variant>
      <vt:variant>
        <vt:lpstr>Slide Titles</vt:lpstr>
      </vt:variant>
      <vt:variant>
        <vt:i4>14</vt:i4>
      </vt:variant>
    </vt:vector>
  </HeadingPairs>
  <TitlesOfParts>
    <vt:vector size="27" baseType="lpstr">
      <vt:lpstr>Arial</vt:lpstr>
      <vt:lpstr>Arial </vt:lpstr>
      <vt:lpstr>Calibri</vt:lpstr>
      <vt:lpstr>Calibri Light</vt:lpstr>
      <vt:lpstr>Ericsson Hilda</vt:lpstr>
      <vt:lpstr>Nokia Pure Text</vt:lpstr>
      <vt:lpstr>Times New Roman</vt:lpstr>
      <vt:lpstr>Office Theme</vt:lpstr>
      <vt:lpstr>3_Custom Design</vt:lpstr>
      <vt:lpstr>2_Custom Design</vt:lpstr>
      <vt:lpstr>1_Custom Design</vt:lpstr>
      <vt:lpstr>Custom Design</vt:lpstr>
      <vt:lpstr>Visio</vt:lpstr>
      <vt:lpstr>PowerPoint Presentation</vt:lpstr>
      <vt:lpstr>Central issues</vt:lpstr>
      <vt:lpstr>PowerPoint Presentation</vt:lpstr>
      <vt:lpstr>PowerPoint Presentation</vt:lpstr>
      <vt:lpstr>Status in TS 23.247</vt:lpstr>
      <vt:lpstr>Related TDOCs at SA2#144E</vt:lpstr>
      <vt:lpstr>Different proposed options</vt:lpstr>
      <vt:lpstr>Different proposed options</vt:lpstr>
      <vt:lpstr>Different proposed options</vt:lpstr>
      <vt:lpstr>Comparison of Options</vt:lpstr>
      <vt:lpstr>PowerPoint Presentation</vt:lpstr>
      <vt:lpstr>PowerPoint Presentation</vt:lpstr>
      <vt:lpstr>PowerPoint Presentation</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rev0</cp:lastModifiedBy>
  <cp:revision>2062</cp:revision>
  <dcterms:created xsi:type="dcterms:W3CDTF">2008-08-30T09:32:10Z</dcterms:created>
  <dcterms:modified xsi:type="dcterms:W3CDTF">2021-05-10T21:57:39Z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ies>
</file>